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72" r:id="rId4"/>
    <p:sldId id="277" r:id="rId5"/>
    <p:sldId id="276" r:id="rId6"/>
    <p:sldId id="275" r:id="rId7"/>
    <p:sldId id="273" r:id="rId8"/>
    <p:sldId id="263" r:id="rId9"/>
    <p:sldId id="274" r:id="rId10"/>
    <p:sldId id="280" r:id="rId11"/>
    <p:sldId id="264" r:id="rId12"/>
    <p:sldId id="265" r:id="rId13"/>
    <p:sldId id="266" r:id="rId14"/>
    <p:sldId id="26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625F-FFA3-4D1E-ACD6-D4942C73A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CAD73-CB85-4FC5-8457-86897CE1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9CA80-7750-4140-B9B0-CB5856F7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343E2-40CC-455D-9D82-BF90DF0C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972DB-4999-4460-9B6E-9F0CF8B1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58B4-67AA-4A67-9CDD-B70AD4D2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335AE-FD96-4805-AFFA-25965AEB3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B9063-B36E-4503-B925-1D94E87C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73E8-AB8F-40F5-9528-AB4088D4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09E64-8138-462F-974B-326BF008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2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6ADB9-8BB0-4DC4-B6B1-AA8F36319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834E-9756-44DE-ACE5-353CDF2C1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D2AE-EB09-4244-BC0F-B90D2E83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2DF73-C183-41BC-B1A8-88A64845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A7B05-8550-4CEB-96F5-B25F9F76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F9EE-90D3-4291-86CC-8B4BF972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53E1-D774-4622-B822-FAA609BB3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CBDEE-B76D-4CF0-BE33-EEAF7177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00C1B-B227-4CB3-9E64-8384C4D1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CFBB-4DF5-4228-A4C8-ED83EE24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6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CDD8-67E4-4BF1-8EF5-91A197E3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9BA8-32DC-476C-9252-0C6B3AE49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5CE3D-D844-46F8-AD36-5458A88C2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7D04C-069D-4E62-8774-5CE91686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DE14-BA88-42D5-BC95-C3C7A2F5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ABFE-05CF-4A51-86CA-51A33A22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28AB5-FB99-4D64-ADC7-801AD6748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48EAD-70A7-4014-90EF-767433EE9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31E2B-5E49-4032-9F77-68E3C558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4E604-0590-42E4-B10A-4B7C04AE0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97B47-DF83-4786-9B00-97D303D0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0E4E-8EDD-49F3-8692-4B9229B5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71FFF-A8FB-4BFA-BCDE-9855E840F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0D98C-212C-42F3-8E4B-C937DE307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7AE85-2743-4D57-B91A-CB4955581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AB725-21F1-40FC-B9B0-D464D3171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06667-E3A7-44B9-AB90-D75B2E8E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CCDDF-8C4D-4E2D-BB6C-F8959E0D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C425F-03F5-48AD-A6E7-4342E7CA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DE32-2B26-41A6-84D3-6B312A6C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FA0F9-F839-4468-B1EB-FB5ECB87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EA4F1-6161-4890-B62F-3A5056AC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B808A-53CF-4FFF-BEF3-E62A1E11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9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91728-43A2-4B56-9E1A-76F2A5A2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F9C80B-9AE9-484D-B439-EF9C0B55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CA39C-9CBD-453C-A795-7958DBE8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D7A9-EFE0-4350-B108-73CAD53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AEAF5-5A89-4FF0-9628-0FFF6DECF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5CC1F-FBB9-456E-9658-152DC1937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30F6A-7D33-4291-B57D-7EEF695A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40CE7-51D5-4982-A8E5-2C481CAC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6275E-11EB-4F74-9714-C4B66486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6572-E1BD-4E74-8E7C-324791F4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257706-9968-4325-90B9-B9F76FED0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994E9-3889-48D1-B4C2-65DDB7823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9B6E8-AD46-49D5-B129-1724216F6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A9EB0-0652-4A39-869C-FDBA842C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D776E-9C2A-421A-BC91-A23169BC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0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A55E7-657D-4F6B-AE35-096656F82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E4BF4-B38F-48F9-AEAB-A96F9EB0A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7E41-88CF-47F4-9E93-B8680F6CE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9411-5CA3-4BF8-A828-FCE2B96B0E8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0EBF-914F-4E30-86A3-5F5D0EEA2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7523B-1437-4EC4-BFF3-6EE45F14A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61D90-B992-4751-9AA0-92466CF8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7221" y="239942"/>
            <a:ext cx="8670471" cy="151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Hamlin County</a:t>
            </a: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 Planning Commission/Board of Adjustment</a:t>
            </a: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endParaRPr lang="en-US" sz="3600" dirty="0">
              <a:latin typeface="Franklin Gothic Book" panose="020B05030201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3600" dirty="0">
                <a:latin typeface="Franklin Gothic Book" panose="020B0503020102020204" pitchFamily="34" charset="0"/>
              </a:rPr>
              <a:t>October 29, 2018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0780" y="1752601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We ask that you silence your cell phones and </a:t>
            </a:r>
            <a:r>
              <a:rPr lang="en-US" u="sng" dirty="0"/>
              <a:t>if you need to have any conversations with anyone in the audience we ask that you step outside</a:t>
            </a:r>
            <a:r>
              <a:rPr lang="en-US" dirty="0"/>
              <a:t> so everyone can hear the Board and other testimony.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If you wish to testify on an issue, you are required to sign in. 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Anyone responsible for disruptive behavior or noise may be asked to leave the meeting. 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Prior to any testimony a motion</a:t>
            </a:r>
            <a:r>
              <a:rPr lang="en-US" dirty="0"/>
              <a:t> will be made </a:t>
            </a:r>
            <a:r>
              <a:rPr lang="en-US" u="sng" dirty="0"/>
              <a:t>in the affirmative </a:t>
            </a:r>
            <a:r>
              <a:rPr lang="en-US" dirty="0"/>
              <a:t>based upon staff recommendation as read.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Staff will provide report and recommendation/ Public Hearing is opened.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applicant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Proponents will be called to testify – you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Opponents will be called to testify – you may address the Board(from the table up front)</a:t>
            </a:r>
          </a:p>
          <a:p>
            <a:pPr>
              <a:buFont typeface="Arial" pitchFamily="34" charset="0"/>
              <a:buChar char="•"/>
            </a:pPr>
            <a:r>
              <a:rPr lang="en-US" u="sng" dirty="0"/>
              <a:t> Please provide your name and address before providing comment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u="sng" dirty="0"/>
              <a:t> All comments and questions are to be directed to the Board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The public hearing will be closed.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Board will discuss the item and ask questions of the applicant or audience members.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Board will amend any conditions or findings it deems necessary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 roll call vote will be held – An affirmative vote of </a:t>
            </a:r>
            <a:r>
              <a:rPr lang="en-US" u="sng" dirty="0"/>
              <a:t>5 members</a:t>
            </a:r>
            <a:r>
              <a:rPr lang="en-US" dirty="0"/>
              <a:t> is required to rule </a:t>
            </a:r>
            <a:r>
              <a:rPr lang="en-US" u="sng" dirty="0"/>
              <a:t>in favor</a:t>
            </a:r>
            <a:r>
              <a:rPr lang="en-US" dirty="0"/>
              <a:t> of an applicant/applicants. </a:t>
            </a:r>
          </a:p>
          <a:p>
            <a:r>
              <a:rPr lang="en-US" sz="16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287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A9B4D-3511-43AD-9B9E-5F304758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36" y="0"/>
            <a:ext cx="6518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0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9891E-2271-4784-9DA0-DE6185D25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B16E4-509C-4EC0-B799-A406C80E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433ED-8488-42F1-9031-54235A05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70B241-E990-4F07-B661-3BCCC4970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4D958-D43C-4717-ABCB-09598CDC9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82426-5F3F-4861-A43D-4212EEDE2C49}"/>
              </a:ext>
            </a:extLst>
          </p:cNvPr>
          <p:cNvSpPr txBox="1"/>
          <p:nvPr/>
        </p:nvSpPr>
        <p:spPr>
          <a:xfrm>
            <a:off x="2038525" y="2927758"/>
            <a:ext cx="458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Permitted Special Use: Tree’s closer to the road</a:t>
            </a:r>
          </a:p>
        </p:txBody>
      </p:sp>
    </p:spTree>
    <p:extLst>
      <p:ext uri="{BB962C8B-B14F-4D97-AF65-F5344CB8AC3E}">
        <p14:creationId xmlns:p14="http://schemas.microsoft.com/office/powerpoint/2010/main" val="351183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E5DAA-31B0-4E29-9A52-AE6BD4553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323850"/>
            <a:ext cx="1125474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8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8A77C-E583-4476-90F0-9C0B133FC75E}"/>
              </a:ext>
            </a:extLst>
          </p:cNvPr>
          <p:cNvSpPr txBox="1"/>
          <p:nvPr/>
        </p:nvSpPr>
        <p:spPr>
          <a:xfrm>
            <a:off x="2056701" y="1028343"/>
            <a:ext cx="80785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Planning Commission Agenda </a:t>
            </a:r>
            <a:endParaRPr lang="en-US" sz="2400" dirty="0"/>
          </a:p>
          <a:p>
            <a:r>
              <a:rPr lang="en-US" sz="2400" b="1" dirty="0"/>
              <a:t> 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Call to Order 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Items to be added to the Agenda by the Commission members or staff 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Invitation for citizens to schedule time on the Planning Commission agenda for an item not listed. 5-minute maximum time allotted. 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Approval of Agenda 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Approve September 24th, 2018 Planning Commission Meeting Minutes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Board Discussion – Agribusiness Ordinance Amendment</a:t>
            </a: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 Discussion: Agribusiness Ordinance Amendment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473E0-CACF-4C86-BECB-225E5F2A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" y="156210"/>
            <a:ext cx="5516880" cy="6545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D7160-87E8-4968-8928-6B9E8E149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59" y="2474751"/>
            <a:ext cx="7497254" cy="41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43ACF154-8BFC-42AE-9C3A-89DA4F9C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91" y="0"/>
            <a:ext cx="7421082" cy="68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77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DD7B4-17E8-444F-978A-FAB61B5DC24B}"/>
              </a:ext>
            </a:extLst>
          </p:cNvPr>
          <p:cNvSpPr txBox="1"/>
          <p:nvPr/>
        </p:nvSpPr>
        <p:spPr>
          <a:xfrm>
            <a:off x="1377192" y="478172"/>
            <a:ext cx="943761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Board of Adjustment Agenda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Call to Order (at the conclusion of the Planning Commission)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Items to be added to the agenda by the Board members or staff 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Invitation for citizens to schedule time on the Board of Adjustment agenda for an item not listed. 5-minute maximum time allotted. 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Approval of Agenda 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Approve September 24th, 2018 Board of Adjustment Meeting Minutes  </a:t>
            </a:r>
            <a:endParaRPr lang="en-US" sz="2000" dirty="0"/>
          </a:p>
          <a:p>
            <a:pPr lvl="0"/>
            <a:r>
              <a:rPr lang="en-US" sz="2000" b="1" dirty="0"/>
              <a:t>New Business 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Public Hearing: </a:t>
            </a:r>
            <a:r>
              <a:rPr lang="en-US" sz="2000" dirty="0"/>
              <a:t>Amendment to Condition #5 of the Conditional Use Permit issued to Josh </a:t>
            </a:r>
            <a:r>
              <a:rPr lang="en-US" sz="2000" dirty="0" err="1"/>
              <a:t>Spilde</a:t>
            </a:r>
            <a:r>
              <a:rPr lang="en-US" sz="2000" dirty="0"/>
              <a:t> on January 30</a:t>
            </a:r>
            <a:r>
              <a:rPr lang="en-US" sz="2000" baseline="30000" dirty="0"/>
              <a:t>th</a:t>
            </a:r>
            <a:r>
              <a:rPr lang="en-US" sz="2000" dirty="0"/>
              <a:t>, 2018. </a:t>
            </a:r>
            <a:r>
              <a:rPr lang="en-US" sz="2000" b="1" dirty="0"/>
              <a:t>Property Description: </a:t>
            </a:r>
            <a:r>
              <a:rPr lang="en-US" sz="2000" dirty="0"/>
              <a:t>Block 1, </a:t>
            </a:r>
            <a:r>
              <a:rPr lang="en-US" sz="2000" dirty="0" err="1"/>
              <a:t>Spilde</a:t>
            </a:r>
            <a:r>
              <a:rPr lang="en-US" sz="2000" dirty="0"/>
              <a:t> Addition SE ¼ Section 36, Township 113N, Range R53W of the 5</a:t>
            </a:r>
            <a:r>
              <a:rPr lang="en-US" sz="2000" baseline="30000" dirty="0"/>
              <a:t>th</a:t>
            </a:r>
            <a:r>
              <a:rPr lang="en-US" sz="2000" dirty="0"/>
              <a:t> P.M. Hamlin County, South Dakota.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Variance: </a:t>
            </a:r>
            <a:r>
              <a:rPr lang="en-US" sz="2000" dirty="0"/>
              <a:t>Front Yard Setback (3.07.10) – </a:t>
            </a:r>
            <a:r>
              <a:rPr lang="en-US" sz="2000" b="1" dirty="0"/>
              <a:t>Applicant/Owner:</a:t>
            </a:r>
            <a:r>
              <a:rPr lang="en-US" sz="2000" dirty="0"/>
              <a:t> Thomas and Megan Kreutner – </a:t>
            </a:r>
            <a:r>
              <a:rPr lang="en-US" sz="2000" b="1" dirty="0"/>
              <a:t>Property Description</a:t>
            </a:r>
            <a:r>
              <a:rPr lang="en-US" sz="2000" dirty="0"/>
              <a:t>: The S ½ of Lot 5 </a:t>
            </a:r>
            <a:r>
              <a:rPr lang="en-US" sz="2000" dirty="0" err="1"/>
              <a:t>Saaranen’s</a:t>
            </a:r>
            <a:r>
              <a:rPr lang="en-US" sz="2000" dirty="0"/>
              <a:t> Beach in Govt Lot 1 in NE ¼ of Section 16, Township 113N, Range 52W of the 5</a:t>
            </a:r>
            <a:r>
              <a:rPr lang="en-US" sz="2000" baseline="30000" dirty="0"/>
              <a:t>th</a:t>
            </a:r>
            <a:r>
              <a:rPr lang="en-US" sz="2000" dirty="0"/>
              <a:t> P.M., Hamlin County, South Dakota.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Staff Report/BP Update/Permitted Special Uses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Open 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Executive Session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Adjourn 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3D07F-EB42-48EE-BE68-274017499E1C}"/>
              </a:ext>
            </a:extLst>
          </p:cNvPr>
          <p:cNvSpPr txBox="1"/>
          <p:nvPr/>
        </p:nvSpPr>
        <p:spPr>
          <a:xfrm>
            <a:off x="788566" y="2736502"/>
            <a:ext cx="11056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Public Hearing: </a:t>
            </a:r>
            <a:r>
              <a:rPr lang="en-US" sz="6000" dirty="0" err="1">
                <a:latin typeface="+mj-lt"/>
              </a:rPr>
              <a:t>Spilde</a:t>
            </a:r>
            <a:r>
              <a:rPr lang="en-US" sz="6000" dirty="0">
                <a:latin typeface="+mj-lt"/>
              </a:rPr>
              <a:t> Campground</a:t>
            </a:r>
          </a:p>
          <a:p>
            <a:pPr algn="ctr"/>
            <a:r>
              <a:rPr lang="en-US" sz="2400" b="1" u="sng" dirty="0"/>
              <a:t>Property Description: </a:t>
            </a:r>
            <a:r>
              <a:rPr lang="en-US" sz="2400" dirty="0"/>
              <a:t>Block 1, </a:t>
            </a:r>
            <a:r>
              <a:rPr lang="en-US" sz="2400" dirty="0" err="1"/>
              <a:t>Spilde</a:t>
            </a:r>
            <a:r>
              <a:rPr lang="en-US" sz="2400" dirty="0"/>
              <a:t> Addition SE ¼ Section 36, Township 113N, Range R53W of the 5</a:t>
            </a:r>
            <a:r>
              <a:rPr lang="en-US" sz="2400" baseline="30000" dirty="0"/>
              <a:t>th</a:t>
            </a:r>
            <a:r>
              <a:rPr lang="en-US" sz="2400" dirty="0"/>
              <a:t> P.M. Hamlin County, South Dakota. </a:t>
            </a:r>
            <a:endParaRPr lang="en-US" sz="6000" dirty="0">
              <a:latin typeface="+mj-lt"/>
            </a:endParaRPr>
          </a:p>
          <a:p>
            <a:pPr algn="ctr"/>
            <a:r>
              <a:rPr lang="en-US" sz="2400" b="1" u="sng" dirty="0"/>
              <a:t>Action Item: </a:t>
            </a:r>
            <a:r>
              <a:rPr lang="en-US" sz="2400" dirty="0"/>
              <a:t>Amendment to Condition #5 in Letter of Assurance </a:t>
            </a:r>
          </a:p>
        </p:txBody>
      </p:sp>
    </p:spTree>
    <p:extLst>
      <p:ext uri="{BB962C8B-B14F-4D97-AF65-F5344CB8AC3E}">
        <p14:creationId xmlns:p14="http://schemas.microsoft.com/office/powerpoint/2010/main" val="235749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8125-952B-4FAC-B64A-03A03A718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Kreutner Variance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0CE9E-47B6-444B-96BF-CE2E28E10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Property Description</a:t>
            </a:r>
            <a:r>
              <a:rPr lang="en-US" b="1" dirty="0"/>
              <a:t>: </a:t>
            </a:r>
            <a:r>
              <a:rPr lang="en-US" dirty="0"/>
              <a:t>The S ½ of Lot 5 </a:t>
            </a:r>
            <a:r>
              <a:rPr lang="en-US" dirty="0" err="1"/>
              <a:t>Saaranen’s</a:t>
            </a:r>
            <a:r>
              <a:rPr lang="en-US" dirty="0"/>
              <a:t> Beach in Govt Lot 1 in NE ¼ of Section 16, Township 113N, Range 52W of the 5</a:t>
            </a:r>
            <a:r>
              <a:rPr lang="en-US" baseline="30000" dirty="0"/>
              <a:t>th</a:t>
            </a:r>
            <a:r>
              <a:rPr lang="en-US" dirty="0"/>
              <a:t> P.M., Hamlin County, South Dakota.</a:t>
            </a:r>
            <a:endParaRPr lang="en-US" b="1" dirty="0"/>
          </a:p>
          <a:p>
            <a:r>
              <a:rPr lang="en-US" b="1" u="sng" dirty="0"/>
              <a:t>Variance:</a:t>
            </a:r>
            <a:r>
              <a:rPr lang="en-US" b="1" dirty="0"/>
              <a:t> </a:t>
            </a:r>
            <a:r>
              <a:rPr lang="en-US" dirty="0"/>
              <a:t>Front Yard Setback (Lake Park Regulations 3.07.10)</a:t>
            </a:r>
          </a:p>
        </p:txBody>
      </p:sp>
    </p:spTree>
    <p:extLst>
      <p:ext uri="{BB962C8B-B14F-4D97-AF65-F5344CB8AC3E}">
        <p14:creationId xmlns:p14="http://schemas.microsoft.com/office/powerpoint/2010/main" val="303882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8096F-5CF7-4817-9DF5-EA854724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69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7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567</Words>
  <Application>Microsoft Office PowerPoint</Application>
  <PresentationFormat>Widescreen</PresentationFormat>
  <Paragraphs>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Office Theme</vt:lpstr>
      <vt:lpstr>PowerPoint Presentation</vt:lpstr>
      <vt:lpstr>PowerPoint Presentation</vt:lpstr>
      <vt:lpstr>Board Discussion: Agribusiness Ordinance Amendment</vt:lpstr>
      <vt:lpstr>PowerPoint Presentation</vt:lpstr>
      <vt:lpstr>PowerPoint Presentation</vt:lpstr>
      <vt:lpstr>PowerPoint Presentation</vt:lpstr>
      <vt:lpstr>PowerPoint Presentation</vt:lpstr>
      <vt:lpstr>Kreutner Variance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Nealon</dc:creator>
  <cp:lastModifiedBy>Thomas Nealon</cp:lastModifiedBy>
  <cp:revision>10</cp:revision>
  <dcterms:created xsi:type="dcterms:W3CDTF">2018-10-29T16:19:37Z</dcterms:created>
  <dcterms:modified xsi:type="dcterms:W3CDTF">2018-10-29T23:08:52Z</dcterms:modified>
</cp:coreProperties>
</file>