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9" r:id="rId4"/>
    <p:sldId id="281" r:id="rId5"/>
    <p:sldId id="261" r:id="rId6"/>
    <p:sldId id="270" r:id="rId7"/>
    <p:sldId id="271" r:id="rId8"/>
    <p:sldId id="262" r:id="rId9"/>
    <p:sldId id="274" r:id="rId10"/>
    <p:sldId id="282" r:id="rId11"/>
    <p:sldId id="263" r:id="rId12"/>
    <p:sldId id="264" r:id="rId13"/>
    <p:sldId id="265" r:id="rId14"/>
    <p:sldId id="266" r:id="rId15"/>
    <p:sldId id="267" r:id="rId16"/>
    <p:sldId id="268" r:id="rId17"/>
    <p:sldId id="272" r:id="rId18"/>
    <p:sldId id="273" r:id="rId19"/>
    <p:sldId id="275" r:id="rId20"/>
    <p:sldId id="277" r:id="rId21"/>
    <p:sldId id="278" r:id="rId22"/>
    <p:sldId id="279" r:id="rId23"/>
    <p:sldId id="280" r:id="rId24"/>
    <p:sldId id="283" r:id="rId25"/>
    <p:sldId id="284" r:id="rId26"/>
    <p:sldId id="285" r:id="rId27"/>
    <p:sldId id="286" r:id="rId28"/>
    <p:sldId id="287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7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EACDFC-770B-4E85-93D4-EB94F6171F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8244E73-12E9-46CF-8094-E42E19E94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7566B-A160-400A-8432-78028BDE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898C6C-853A-496E-A1F4-BD2A15A7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FC3D3-5C15-4D90-AC31-5A95DC00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69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25B0EF-15F3-4CF0-9D4B-8ECA1806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059D31-DB6B-46B9-8B0C-4F99F2706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8D3B9-2ED3-4495-B73E-75ED4D2A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71EA50-9E58-45D7-9F79-DEB2D8A83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7367C4-7D30-4149-97D1-A5B09B64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76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8F2A7CF-9151-4636-B0F3-3DB7AA247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40D30C-89D7-4E2E-9A38-B6B52267E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7782F-41F7-4C8F-923D-88DD8692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B6E06F-B04A-4383-AEB6-9D086CBA6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B92E38-428C-4189-9E08-02F85A75C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188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DFADFE-7622-4A89-9EF8-14532ED45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06544-CD54-4986-9CE2-B3F53BB3B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070800-4087-406E-8659-93C21B52D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8F068-F814-40D4-96B0-285BC872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4B7FA-139C-4120-B15E-D400D257E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3136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82CE12-16EE-405A-94F9-7E841B22C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E7B7D0-234E-44FE-B86E-E585BD71F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575640-24D8-4A9F-A919-5B4F3BDFD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17549F-FAC4-474E-B182-08BD5AB7F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1A24-6DE0-4769-9A7A-E6ACC7D0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6724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F73B8-8FF0-4BBE-AB75-DF13BEE29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CF6AC-6524-493C-BFF4-9D1C813A9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F85CB7-6F4B-4B87-8C84-9656E12DB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52A40-D6D7-4E6C-B403-EFAD68328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8591F1-EE36-4C53-ABC9-EDA473F8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147AA1-D7E8-464A-819D-AD9E808F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41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5636DB-8117-4E47-B31C-1D9C4BA76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4014F9-1F5D-43D1-B51A-29EE2FF82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F544E1-9784-45B1-9BF6-ECDB4C0F2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AE2356-7FFF-40FE-8A79-7D44B841D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2590C0-405A-4B40-8556-02A897501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719A89A-ED08-4475-9D25-67D1ECDE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F921852-C951-4B9B-BBF7-B71298DA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9564D1-0715-499C-8BB8-135EF103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24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520FB5-A03C-4F6D-8EC6-2A5ED7681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CE9141-F010-41BF-A823-53AE696A2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008610-6817-4AC5-A866-64343AE23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030FEDA-0173-4733-BACB-C44012F65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383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90D7068-7365-4EA4-A995-96D76CE6F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41034E-ED79-41D5-9A32-BB75AF4C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97F0B6-F11F-4BB1-B84A-A88EBFBC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86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81F29E-9FBF-4DC5-B8B2-7A8B1285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3FE8C2-D879-4809-AF1B-05F361C29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D90852-D0E5-4E8F-B06B-E50AADDFC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D4394F-ECE5-41C4-88C9-12342D04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DDFEDD-B767-4C5A-A8DD-C31ADB05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AC8B29-5338-489A-812E-EB4244D1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12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C3AAF-DED3-43A9-88F1-29576AA0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16B82B-581C-4118-8A70-76A298998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62DD33B-AEAD-40EA-BB64-E0094044F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BA8DAE-4079-492E-9D9A-AA2A467A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A90A49-6723-4556-8490-A33E5002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58CBD7-AF90-4CB5-9C8C-B30DC58E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08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991F78F-1011-43AA-87CB-8F68827A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292862-AEB0-44D0-BE05-E5742006C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F81686-D1D4-4FD5-87E5-0353B700A7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195B5-95B9-4385-B796-319804E0603B}" type="datetimeFigureOut">
              <a:rPr lang="en-US" smtClean="0"/>
              <a:pPr/>
              <a:t>7/31/2018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8AE285-8799-49A9-B742-F704E6215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CDD2A8-90C8-44F6-B608-B5A596392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D4FF-B6FC-44C2-AA34-E04C017E30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510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568" y="-98854"/>
            <a:ext cx="104002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900" dirty="0"/>
              <a:t> </a:t>
            </a:r>
            <a:r>
              <a:rPr lang="en-US" sz="2000" dirty="0"/>
              <a:t>Hamlin County Planning Commission/Board of Adjustment </a:t>
            </a:r>
          </a:p>
          <a:p>
            <a:r>
              <a:rPr lang="en-US" sz="2000" dirty="0"/>
              <a:t>July 31st, 2018 –7:00 P.M. </a:t>
            </a:r>
          </a:p>
          <a:p>
            <a:endParaRPr lang="en-US" sz="2000" dirty="0"/>
          </a:p>
          <a:p>
            <a:pPr>
              <a:buFont typeface="Arial" pitchFamily="34" charset="0"/>
              <a:buChar char="•"/>
            </a:pPr>
            <a:r>
              <a:rPr lang="en-US" sz="2000" dirty="0"/>
              <a:t> We ask that you silence your cell phones and </a:t>
            </a:r>
            <a:r>
              <a:rPr lang="en-US" sz="2000" u="sng" dirty="0"/>
              <a:t>if you need to have any conversations with anyone in the audience we ask that you step outside</a:t>
            </a:r>
            <a:r>
              <a:rPr lang="en-US" sz="2000" dirty="0"/>
              <a:t> so everyone can hear the Board and other testimony.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If you wish to testify on an issue, you are required to sign in.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/>
              <a:t>Anyone responsible for disruptive behavior or noise may be asked to leave the meeting</a:t>
            </a:r>
            <a:r>
              <a:rPr lang="en-US" sz="2000" dirty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/>
              <a:t>Prior to any testimony </a:t>
            </a:r>
            <a:r>
              <a:rPr lang="en-US" sz="2000" dirty="0"/>
              <a:t>a motion will be made </a:t>
            </a:r>
            <a:r>
              <a:rPr lang="en-US" sz="2000" u="sng" dirty="0"/>
              <a:t>in the affirmative </a:t>
            </a:r>
            <a:r>
              <a:rPr lang="en-US" sz="2000" dirty="0"/>
              <a:t>based upon staff recommendation as read.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Staff will provide report and recommendation/ Public Hearing is opened.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The applicant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Proponents will be called to testify –you may address the Board (from table up front)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Opponents will be called to testify –you may address the Board(from the table up front)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/>
              <a:t>Please provide your name and address before providing comment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</a:t>
            </a:r>
            <a:r>
              <a:rPr lang="en-US" sz="2000" u="sng" dirty="0"/>
              <a:t>All comments and questions are to be directed to the Board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The public hearing will be closed.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The Board will discuss the item and ask questions of the applicant or audience members.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The Board will amend any conditions or findings it deems necessary.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/>
              <a:t> A roll call vote will be held –An affirmative vote of </a:t>
            </a:r>
            <a:r>
              <a:rPr lang="en-US" sz="2000" u="sng" dirty="0"/>
              <a:t>5 members </a:t>
            </a:r>
            <a:r>
              <a:rPr lang="en-US" sz="2000" dirty="0"/>
              <a:t>is required to rule </a:t>
            </a:r>
            <a:r>
              <a:rPr lang="en-US" sz="2000" u="sng" dirty="0"/>
              <a:t>in favor </a:t>
            </a:r>
            <a:r>
              <a:rPr lang="en-US" sz="2000" dirty="0"/>
              <a:t>of an applicant/applicants.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ensen Building Pla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5656" y="0"/>
            <a:ext cx="5666704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2584704" y="1987296"/>
            <a:ext cx="1828800" cy="93878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2072640" y="3681984"/>
            <a:ext cx="2901696" cy="173126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5632" y="2791968"/>
            <a:ext cx="236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Additions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8CBB0C-B1A3-4B1C-9A5C-94037A6458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9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2E1F9A-D94A-4393-A611-37BE3E62D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4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5AB8E2-B466-4A05-99E9-39CB8314D0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2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94C02B-5981-4C81-B271-3AADA27FF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93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DCA35B-24CB-4F81-9710-6F11A526D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00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03220-33DA-4E6C-8081-E1B3A303B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Otter Tail Conditional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BE9FDF-FE3B-4A2E-8144-9D587F94E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Property Description: Lot 7 of Railroad Addition, a part of Lot 5 of the Plat of Lots 5 and 6 of Railroad Addition in S ½ of Section 33, Township 114N, Range 51W of the 5</a:t>
            </a:r>
            <a:r>
              <a:rPr lang="en-US" baseline="30000" dirty="0"/>
              <a:t>th</a:t>
            </a:r>
            <a:r>
              <a:rPr lang="en-US" dirty="0"/>
              <a:t> P.M., Dempster, Hamlin County, South Dakota.</a:t>
            </a:r>
          </a:p>
        </p:txBody>
      </p:sp>
    </p:spTree>
    <p:extLst>
      <p:ext uri="{BB962C8B-B14F-4D97-AF65-F5344CB8AC3E}">
        <p14:creationId xmlns:p14="http://schemas.microsoft.com/office/powerpoint/2010/main" xmlns="" val="26148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TN1DISTRICT\2018\062618 PCBOA MEETING\Presentation\lot 7 railroad addi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24690" y="1"/>
            <a:ext cx="468072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044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872DF0-4884-4AFA-9AC2-631E81CCB6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070" y="0"/>
            <a:ext cx="842654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358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D44BD5-AA5C-453C-BB08-B5466BF92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0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0160" y="609600"/>
            <a:ext cx="885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53312" y="762000"/>
            <a:ext cx="893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32560" y="762000"/>
            <a:ext cx="885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1"/>
            <a:ext cx="1219200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Hamlin </a:t>
            </a:r>
            <a:r>
              <a:rPr lang="en-US" sz="1400" b="1" dirty="0" smtClean="0"/>
              <a:t>County Board of Adjustment/Planning Commission</a:t>
            </a:r>
            <a:endParaRPr lang="en-US" sz="1050" dirty="0" smtClean="0"/>
          </a:p>
          <a:p>
            <a:r>
              <a:rPr lang="en-US" sz="1400" b="1" dirty="0" smtClean="0"/>
              <a:t>July 31, 2018 </a:t>
            </a:r>
            <a:endParaRPr lang="en-US" sz="1050" dirty="0" smtClean="0"/>
          </a:p>
          <a:p>
            <a:r>
              <a:rPr lang="en-US" sz="1400" b="1" dirty="0" smtClean="0"/>
              <a:t>Hamlin County 4-H Building 310 Pheasant Ave </a:t>
            </a:r>
            <a:r>
              <a:rPr lang="en-US" sz="1400" b="1" dirty="0" err="1" smtClean="0"/>
              <a:t>Hayti</a:t>
            </a:r>
            <a:r>
              <a:rPr lang="en-US" sz="1400" b="1" dirty="0" smtClean="0"/>
              <a:t>, SD </a:t>
            </a:r>
            <a:endParaRPr lang="en-US" sz="1050" dirty="0" smtClean="0"/>
          </a:p>
          <a:p>
            <a:r>
              <a:rPr lang="en-US" sz="1400" b="1" dirty="0" smtClean="0"/>
              <a:t>7:00 PM</a:t>
            </a:r>
            <a:endParaRPr lang="en-US" sz="1050" dirty="0" smtClean="0"/>
          </a:p>
          <a:p>
            <a:r>
              <a:rPr lang="en-US" sz="1400" b="1" u="sng" dirty="0" smtClean="0"/>
              <a:t>Planning Commission Agenda </a:t>
            </a:r>
            <a:endParaRPr lang="en-US" sz="1200" dirty="0" smtClean="0"/>
          </a:p>
          <a:p>
            <a:r>
              <a:rPr lang="en-US" sz="1400" b="1" dirty="0" smtClean="0"/>
              <a:t> </a:t>
            </a:r>
            <a:r>
              <a:rPr lang="en-US" sz="1400" b="1" dirty="0" smtClean="0"/>
              <a:t>Call </a:t>
            </a:r>
            <a:r>
              <a:rPr lang="en-US" sz="1400" b="1" dirty="0" smtClean="0"/>
              <a:t>to Order </a:t>
            </a:r>
            <a:endParaRPr lang="en-US" sz="1200" dirty="0" smtClean="0"/>
          </a:p>
          <a:p>
            <a:pPr lvl="0"/>
            <a:r>
              <a:rPr lang="en-US" sz="1400" b="1" dirty="0" smtClean="0"/>
              <a:t>Items to be added to the Agenda by the Commission members or staff </a:t>
            </a:r>
            <a:endParaRPr lang="en-US" sz="1200" dirty="0" smtClean="0"/>
          </a:p>
          <a:p>
            <a:pPr lvl="0"/>
            <a:r>
              <a:rPr lang="en-US" sz="1400" b="1" dirty="0" smtClean="0"/>
              <a:t>Invitation for citizens to schedule time on the Planning Commission agenda for an item not listed. 5-minute maximum time allotted. </a:t>
            </a:r>
            <a:endParaRPr lang="en-US" sz="1200" dirty="0" smtClean="0"/>
          </a:p>
          <a:p>
            <a:pPr lvl="0"/>
            <a:r>
              <a:rPr lang="en-US" sz="1400" b="1" dirty="0" smtClean="0"/>
              <a:t>Approval of Agenda </a:t>
            </a:r>
            <a:endParaRPr lang="en-US" sz="1200" dirty="0" smtClean="0"/>
          </a:p>
          <a:p>
            <a:pPr lvl="0"/>
            <a:r>
              <a:rPr lang="en-US" sz="1400" b="1" dirty="0" smtClean="0"/>
              <a:t>Approve June 26th, 2018 Planning Commission Meeting Minutes</a:t>
            </a:r>
            <a:endParaRPr lang="en-US" sz="1200" dirty="0" smtClean="0"/>
          </a:p>
          <a:p>
            <a:pPr lvl="0"/>
            <a:r>
              <a:rPr lang="en-US" sz="1400" b="1" dirty="0" smtClean="0"/>
              <a:t>Plats</a:t>
            </a:r>
            <a:endParaRPr lang="en-US" sz="1200" dirty="0" smtClean="0"/>
          </a:p>
          <a:p>
            <a:pPr lvl="1"/>
            <a:r>
              <a:rPr lang="en-US" sz="1400" b="1" dirty="0" smtClean="0"/>
              <a:t>Larry &amp; Mike Steffensen – </a:t>
            </a:r>
            <a:r>
              <a:rPr lang="en-US" sz="1400" dirty="0" smtClean="0"/>
              <a:t>Plat of Lot(s) 109-111, 132, 133, and 137-142 North Bay 12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</a:t>
            </a:r>
            <a:r>
              <a:rPr lang="en-US" sz="1400" dirty="0" smtClean="0"/>
              <a:t>Addition</a:t>
            </a:r>
          </a:p>
          <a:p>
            <a:pPr marL="0" lvl="1"/>
            <a:r>
              <a:rPr lang="en-US" sz="1400" b="1" dirty="0" smtClean="0"/>
              <a:t>Discussion on Bryant TIF </a:t>
            </a:r>
          </a:p>
          <a:p>
            <a:r>
              <a:rPr lang="en-US" sz="1400" b="1" u="sng" dirty="0" smtClean="0"/>
              <a:t>Board </a:t>
            </a:r>
            <a:r>
              <a:rPr lang="en-US" sz="1400" b="1" u="sng" dirty="0" smtClean="0"/>
              <a:t>of Adjustment Agenda</a:t>
            </a:r>
            <a:endParaRPr lang="en-US" sz="1200" dirty="0" smtClean="0"/>
          </a:p>
          <a:p>
            <a:pPr lvl="0"/>
            <a:r>
              <a:rPr lang="en-US" sz="1400" b="1" dirty="0" smtClean="0"/>
              <a:t>Call to Order (at the conclusion of the Planning Commission)</a:t>
            </a:r>
            <a:endParaRPr lang="en-US" sz="1200" dirty="0" smtClean="0"/>
          </a:p>
          <a:p>
            <a:pPr lvl="0"/>
            <a:r>
              <a:rPr lang="en-US" sz="1400" b="1" dirty="0" smtClean="0"/>
              <a:t>Items to be added to the agenda by the Board members or staff </a:t>
            </a:r>
            <a:endParaRPr lang="en-US" sz="1200" dirty="0" smtClean="0"/>
          </a:p>
          <a:p>
            <a:pPr lvl="0"/>
            <a:r>
              <a:rPr lang="en-US" sz="1400" b="1" dirty="0" smtClean="0"/>
              <a:t>Invitation for citizens to schedule time on the Board of Adjustment agenda for an item not listed. 5-minute maximum time allotted. </a:t>
            </a:r>
            <a:endParaRPr lang="en-US" sz="1200" dirty="0" smtClean="0"/>
          </a:p>
          <a:p>
            <a:pPr lvl="0"/>
            <a:r>
              <a:rPr lang="en-US" sz="1400" b="1" dirty="0" smtClean="0"/>
              <a:t>Approval of Agenda </a:t>
            </a:r>
            <a:endParaRPr lang="en-US" sz="1200" dirty="0" smtClean="0"/>
          </a:p>
          <a:p>
            <a:pPr lvl="0"/>
            <a:r>
              <a:rPr lang="en-US" sz="1400" b="1" dirty="0" smtClean="0"/>
              <a:t>Approve June 26th, 2018 Board of Adjustment Meeting Minutes  </a:t>
            </a:r>
            <a:endParaRPr lang="en-US" sz="1200" dirty="0" smtClean="0"/>
          </a:p>
          <a:p>
            <a:pPr lvl="0"/>
            <a:r>
              <a:rPr lang="en-US" sz="1400" b="1" dirty="0" smtClean="0"/>
              <a:t>New Business </a:t>
            </a:r>
            <a:endParaRPr lang="en-US" sz="1200" dirty="0" smtClean="0"/>
          </a:p>
          <a:p>
            <a:pPr lvl="1"/>
            <a:r>
              <a:rPr lang="en-US" sz="1400" b="1" dirty="0" smtClean="0"/>
              <a:t>Variance: </a:t>
            </a:r>
            <a:r>
              <a:rPr lang="en-US" sz="1400" dirty="0" smtClean="0"/>
              <a:t>Continuation of Nonstandard Uses (3.02.06) – </a:t>
            </a:r>
            <a:r>
              <a:rPr lang="en-US" sz="1400" b="1" dirty="0" smtClean="0"/>
              <a:t>Applicant/Owner:</a:t>
            </a:r>
            <a:r>
              <a:rPr lang="en-US" sz="1400" dirty="0" smtClean="0"/>
              <a:t> Erik and Barbara Jensen – </a:t>
            </a:r>
            <a:r>
              <a:rPr lang="en-US" sz="1400" b="1" dirty="0" smtClean="0"/>
              <a:t>Property Description</a:t>
            </a:r>
            <a:r>
              <a:rPr lang="en-US" sz="1400" dirty="0" smtClean="0"/>
              <a:t>: Paulson’s Subdivision Block 1 Lot 19 in Section 31, Township 113N, Range 52W of the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P.M., Hamlin County, South Dakota. (</a:t>
            </a:r>
            <a:r>
              <a:rPr lang="en-US" sz="1400" dirty="0" err="1" smtClean="0"/>
              <a:t>Norden</a:t>
            </a:r>
            <a:r>
              <a:rPr lang="en-US" sz="1400" dirty="0" smtClean="0"/>
              <a:t> Township)</a:t>
            </a:r>
            <a:endParaRPr lang="en-US" sz="1200" dirty="0" smtClean="0"/>
          </a:p>
          <a:p>
            <a:pPr lvl="1"/>
            <a:r>
              <a:rPr lang="en-US" sz="1400" b="1" dirty="0" smtClean="0"/>
              <a:t>Conditional Use: </a:t>
            </a:r>
            <a:r>
              <a:rPr lang="en-US" sz="1400" dirty="0" smtClean="0"/>
              <a:t>Conditional Use in the Town District (3.09.03.7) – </a:t>
            </a:r>
            <a:r>
              <a:rPr lang="en-US" sz="1400" b="1" dirty="0" smtClean="0"/>
              <a:t>Applicant/Owner: </a:t>
            </a:r>
            <a:r>
              <a:rPr lang="en-US" sz="1400" dirty="0" smtClean="0"/>
              <a:t>Otter Tail Power Company – </a:t>
            </a:r>
            <a:r>
              <a:rPr lang="en-US" sz="1400" b="1" dirty="0" smtClean="0"/>
              <a:t>Property Description: </a:t>
            </a:r>
            <a:r>
              <a:rPr lang="en-US" sz="1400" dirty="0" smtClean="0"/>
              <a:t>Lot 7 of Railroad Addition, a part of Lot 5 of the Plat of Lots 5 and 6 of Railroad Addition in S ½ of Section 33, Township 114N, Range 51W of the 5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P.M., Dempster, Hamlin County, South Dakota.</a:t>
            </a:r>
            <a:endParaRPr lang="en-US" sz="1200" dirty="0" smtClean="0"/>
          </a:p>
          <a:p>
            <a:pPr lvl="1"/>
            <a:r>
              <a:rPr lang="en-US" sz="1400" b="1" dirty="0" smtClean="0"/>
              <a:t>Conditional Use: </a:t>
            </a:r>
            <a:r>
              <a:rPr lang="en-US" sz="1400" dirty="0" smtClean="0"/>
              <a:t>Conditional Uses in the Agricultural District (3.04.04.13) </a:t>
            </a:r>
            <a:r>
              <a:rPr lang="en-US" sz="1400" b="1" dirty="0" smtClean="0"/>
              <a:t>Applicant/Owner: </a:t>
            </a:r>
            <a:r>
              <a:rPr lang="en-US" sz="1400" dirty="0" smtClean="0"/>
              <a:t>Otter Tail Power Company – </a:t>
            </a:r>
            <a:r>
              <a:rPr lang="en-US" sz="1400" b="1" dirty="0" smtClean="0"/>
              <a:t>Property Description: </a:t>
            </a:r>
            <a:r>
              <a:rPr lang="en-US" sz="1400" dirty="0" smtClean="0"/>
              <a:t>A 50’ wide strip of private property adjacent to (west of) 449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Avenue from 196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Street to the North side of 194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Street; and A 50’ wide strip of private property on the North side of 194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Street from 449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Avenue to the Western boundary of Lake </a:t>
            </a:r>
            <a:r>
              <a:rPr lang="en-US" sz="1400" dirty="0" err="1" smtClean="0"/>
              <a:t>Norden</a:t>
            </a:r>
            <a:r>
              <a:rPr lang="en-US" sz="1400" dirty="0" smtClean="0"/>
              <a:t> City limits.</a:t>
            </a:r>
            <a:endParaRPr lang="en-US" sz="1200" dirty="0" smtClean="0"/>
          </a:p>
          <a:p>
            <a:pPr lvl="0"/>
            <a:r>
              <a:rPr lang="en-US" sz="1400" b="1" dirty="0" smtClean="0"/>
              <a:t>Staff Report </a:t>
            </a:r>
            <a:endParaRPr lang="en-US" sz="1200" dirty="0" smtClean="0"/>
          </a:p>
          <a:p>
            <a:pPr lvl="0"/>
            <a:r>
              <a:rPr lang="en-US" sz="1400" b="1" dirty="0" smtClean="0"/>
              <a:t>Open </a:t>
            </a:r>
            <a:endParaRPr lang="en-US" sz="1200" dirty="0" smtClean="0"/>
          </a:p>
          <a:p>
            <a:pPr lvl="0"/>
            <a:r>
              <a:rPr lang="en-US" sz="1400" b="1" dirty="0" smtClean="0"/>
              <a:t>Executive Session</a:t>
            </a:r>
            <a:endParaRPr lang="en-US" sz="1200" dirty="0" smtClean="0"/>
          </a:p>
          <a:p>
            <a:pPr lvl="0"/>
            <a:r>
              <a:rPr lang="en-US" sz="1400" b="1" dirty="0" smtClean="0"/>
              <a:t>Adjourn </a:t>
            </a:r>
            <a:endParaRPr lang="en-US" sz="1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4960" y="914400"/>
            <a:ext cx="885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52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35B775-2C6B-4BCE-99DC-D605CDC7C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0448" y="5279136"/>
            <a:ext cx="209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190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Street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45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1BCFA6-D98B-4279-943F-D68DE6F6C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77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6959BB-0954-4A8D-B5C1-C8FF321CD6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Otter Tail Conditional 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CF508E-6DAD-4FD6-8594-66C70C8E7B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Property Description: A 50’ wide strip of private property adjacent to (west of) 449</a:t>
            </a:r>
            <a:r>
              <a:rPr lang="en-US" baseline="30000" dirty="0"/>
              <a:t>th</a:t>
            </a:r>
            <a:r>
              <a:rPr lang="en-US" dirty="0"/>
              <a:t> Avenue from 196</a:t>
            </a:r>
            <a:r>
              <a:rPr lang="en-US" baseline="30000" dirty="0"/>
              <a:t>th</a:t>
            </a:r>
            <a:r>
              <a:rPr lang="en-US" dirty="0"/>
              <a:t> Street to the North side of 194</a:t>
            </a:r>
            <a:r>
              <a:rPr lang="en-US" baseline="30000" dirty="0"/>
              <a:t>th</a:t>
            </a:r>
            <a:r>
              <a:rPr lang="en-US" dirty="0"/>
              <a:t> Street; and A 50’ wide strip of private property on the North side of 194</a:t>
            </a:r>
            <a:r>
              <a:rPr lang="en-US" baseline="30000" dirty="0"/>
              <a:t>th</a:t>
            </a:r>
            <a:r>
              <a:rPr lang="en-US" dirty="0"/>
              <a:t> Street from 449</a:t>
            </a:r>
            <a:r>
              <a:rPr lang="en-US" baseline="30000" dirty="0"/>
              <a:t>th</a:t>
            </a:r>
            <a:r>
              <a:rPr lang="en-US" dirty="0"/>
              <a:t> Avenue to the Western boundary of Lake Norden City limits. </a:t>
            </a:r>
          </a:p>
          <a:p>
            <a:r>
              <a:rPr lang="en-US" dirty="0"/>
              <a:t>Conditional Use: Conditional Uses in the Agricultural District (Essential Public Services) </a:t>
            </a:r>
          </a:p>
        </p:txBody>
      </p:sp>
    </p:spTree>
    <p:extLst>
      <p:ext uri="{BB962C8B-B14F-4D97-AF65-F5344CB8AC3E}">
        <p14:creationId xmlns:p14="http://schemas.microsoft.com/office/powerpoint/2010/main" xmlns="" val="12180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DF6F9B-FDED-4F83-8AF7-73F83D49FE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8518" y="0"/>
            <a:ext cx="8694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17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ter tail lake nor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4595" y="0"/>
            <a:ext cx="548965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41120" y="4876800"/>
            <a:ext cx="21579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Looking West, Lake </a:t>
            </a:r>
            <a:r>
              <a:rPr lang="en-US" sz="3200" dirty="0" err="1" smtClean="0">
                <a:solidFill>
                  <a:srgbClr val="FF0000"/>
                </a:solidFill>
              </a:rPr>
              <a:t>Norden</a:t>
            </a:r>
            <a:r>
              <a:rPr lang="en-US" sz="3200" dirty="0" smtClean="0">
                <a:solidFill>
                  <a:srgbClr val="FF0000"/>
                </a:solidFill>
              </a:rPr>
              <a:t> City Limits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70560" y="5218176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194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 and 449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4208" y="0"/>
            <a:ext cx="12586208" cy="711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182624" y="5900928"/>
            <a:ext cx="353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195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 and 449</a:t>
            </a:r>
            <a:r>
              <a:rPr lang="en-US" sz="3600" baseline="30000" dirty="0" smtClean="0">
                <a:solidFill>
                  <a:srgbClr val="FF0000"/>
                </a:solidFill>
              </a:rPr>
              <a:t>th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F820EF-B178-4784-BBC0-A2254CEFD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Plat: North Bay 12</a:t>
            </a:r>
            <a:r>
              <a:rPr lang="en-US" baseline="30000" dirty="0"/>
              <a:t>th</a:t>
            </a:r>
            <a:r>
              <a:rPr lang="en-US" dirty="0"/>
              <a:t> Addition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D678002-C359-4EBF-9161-AED6145CA7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Property Description: Plat of Lot(s) 109-111, 132, 133, and 137-142 North Bay 12</a:t>
            </a:r>
            <a:r>
              <a:rPr lang="en-US" baseline="30000" dirty="0"/>
              <a:t>th</a:t>
            </a:r>
            <a:r>
              <a:rPr lang="en-US" dirty="0"/>
              <a:t> Addition in Section 36, Township 113N, Range 53W (Norden Township)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18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326880" y="3523488"/>
            <a:ext cx="459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County Line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ffensen G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6812" y="0"/>
            <a:ext cx="98583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ffensen Pl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703" y="0"/>
            <a:ext cx="11332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2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C74E42-6122-4382-A896-C1B28A86B8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Bryant TIF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1B34DEC-C9A9-4CD4-97A0-9432023B8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Toby Morris – Dougherty &amp; Company </a:t>
            </a:r>
          </a:p>
        </p:txBody>
      </p:sp>
    </p:spTree>
    <p:extLst>
      <p:ext uri="{BB962C8B-B14F-4D97-AF65-F5344CB8AC3E}">
        <p14:creationId xmlns:p14="http://schemas.microsoft.com/office/powerpoint/2010/main" xmlns="" val="344687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ryant TI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6709" y="0"/>
            <a:ext cx="40785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48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85BD0-DDF4-4CDD-B778-8CE3BD31B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Jensen Variance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586C4EC-ABD9-4ED3-8C1E-9477AC34F9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Property Description: Paulson’s Subdivision Block 1 Lot 19 in Section 31, Township 113N, Range 52W of the 5</a:t>
            </a:r>
            <a:r>
              <a:rPr lang="en-US" baseline="30000" dirty="0"/>
              <a:t>th</a:t>
            </a:r>
            <a:r>
              <a:rPr lang="en-US" dirty="0"/>
              <a:t> P.M., Hamlin County, South Dakota. (Norden Township)</a:t>
            </a:r>
          </a:p>
          <a:p>
            <a:r>
              <a:rPr lang="en-US" dirty="0"/>
              <a:t>Variance: Lake Park Area Regulations (3.07.09) Side Yard Setback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084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A93117-D2C5-4922-90AE-00D48E99F72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8462" y="548640"/>
            <a:ext cx="8947052" cy="5838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1712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523</Words>
  <Application>Microsoft Office PowerPoint</Application>
  <PresentationFormat>Custom</PresentationFormat>
  <Paragraphs>67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Plat: North Bay 12th Addition </vt:lpstr>
      <vt:lpstr>Slide 4</vt:lpstr>
      <vt:lpstr>Slide 5</vt:lpstr>
      <vt:lpstr>Bryant TIF</vt:lpstr>
      <vt:lpstr>Slide 7</vt:lpstr>
      <vt:lpstr>Jensen Variance </vt:lpstr>
      <vt:lpstr>Slide 9</vt:lpstr>
      <vt:lpstr>Slide 10</vt:lpstr>
      <vt:lpstr>Slide 11</vt:lpstr>
      <vt:lpstr>Slide 12</vt:lpstr>
      <vt:lpstr>Slide 13</vt:lpstr>
      <vt:lpstr>Slide 14</vt:lpstr>
      <vt:lpstr>Slide 15</vt:lpstr>
      <vt:lpstr>Otter Tail Conditional Use</vt:lpstr>
      <vt:lpstr>Slide 17</vt:lpstr>
      <vt:lpstr>Slide 18</vt:lpstr>
      <vt:lpstr>Slide 19</vt:lpstr>
      <vt:lpstr>Slide 20</vt:lpstr>
      <vt:lpstr>Slide 21</vt:lpstr>
      <vt:lpstr>Otter Tail Conditional Use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Nealon</dc:creator>
  <cp:lastModifiedBy>Thomas Nealon</cp:lastModifiedBy>
  <cp:revision>11</cp:revision>
  <dcterms:created xsi:type="dcterms:W3CDTF">2018-07-30T14:02:05Z</dcterms:created>
  <dcterms:modified xsi:type="dcterms:W3CDTF">2018-07-31T21:59:04Z</dcterms:modified>
</cp:coreProperties>
</file>