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82" r:id="rId6"/>
    <p:sldId id="268" r:id="rId7"/>
    <p:sldId id="264" r:id="rId8"/>
    <p:sldId id="267" r:id="rId9"/>
    <p:sldId id="265" r:id="rId10"/>
    <p:sldId id="266" r:id="rId11"/>
    <p:sldId id="269" r:id="rId12"/>
    <p:sldId id="270" r:id="rId13"/>
    <p:sldId id="271" r:id="rId14"/>
    <p:sldId id="272" r:id="rId15"/>
    <p:sldId id="257" r:id="rId16"/>
    <p:sldId id="258" r:id="rId17"/>
    <p:sldId id="259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F248D-E55B-44C5-8E87-31BDBBDD57CC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E6B4-7A4B-4044-9B0E-7E4187CDB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20" y="239942"/>
            <a:ext cx="8670471" cy="151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3600" dirty="0">
                <a:latin typeface="Franklin Gothic Book" panose="020B0503020102020204" pitchFamily="34" charset="0"/>
              </a:rPr>
              <a:t>Hamlin County</a:t>
            </a: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3600" dirty="0">
                <a:latin typeface="Franklin Gothic Book" panose="020B0503020102020204" pitchFamily="34" charset="0"/>
              </a:rPr>
              <a:t> Planning Commission/Board of Adjustment</a:t>
            </a: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3600" dirty="0">
                <a:latin typeface="Franklin Gothic Book" panose="020B0503020102020204" pitchFamily="34" charset="0"/>
              </a:rPr>
              <a:t>August 27th, 2018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220" y="1752600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We ask that you silence your cell phones and </a:t>
            </a:r>
            <a:r>
              <a:rPr lang="en-US" u="sng" dirty="0"/>
              <a:t>if you need to have any conversations with anyone in the audience we ask that you step outside</a:t>
            </a:r>
            <a:r>
              <a:rPr lang="en-US" dirty="0"/>
              <a:t> so everyone can hear the Board and other testimony.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If you wish to testify on an issue, you are required to sign in. </a:t>
            </a:r>
          </a:p>
          <a:p>
            <a:pPr>
              <a:buFont typeface="Arial" pitchFamily="34" charset="0"/>
              <a:buChar char="•"/>
            </a:pPr>
            <a:r>
              <a:rPr lang="en-US" u="sng" dirty="0"/>
              <a:t> Anyone responsible for disruptive behavior or noise may be asked to leave the meeting. </a:t>
            </a:r>
          </a:p>
          <a:p>
            <a:pPr>
              <a:buFont typeface="Arial" pitchFamily="34" charset="0"/>
              <a:buChar char="•"/>
            </a:pPr>
            <a:r>
              <a:rPr lang="en-US" u="sng" dirty="0"/>
              <a:t> Prior to any testimony a motion</a:t>
            </a:r>
            <a:r>
              <a:rPr lang="en-US" dirty="0"/>
              <a:t> will be made </a:t>
            </a:r>
            <a:r>
              <a:rPr lang="en-US" u="sng" dirty="0"/>
              <a:t>in the affirmative </a:t>
            </a:r>
            <a:r>
              <a:rPr lang="en-US" dirty="0"/>
              <a:t>based upon staff recommendation as read.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Staff will provide report and recommendation/ Public Hearing is opened.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applicant may address the Board (from table up front)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Proponents will be called to testify – you may address the Board (from table up front)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Opponents will be called to testify – you may address the Board(from the table up front)</a:t>
            </a:r>
          </a:p>
          <a:p>
            <a:pPr>
              <a:buFont typeface="Arial" pitchFamily="34" charset="0"/>
              <a:buChar char="•"/>
            </a:pPr>
            <a:r>
              <a:rPr lang="en-US" u="sng" dirty="0"/>
              <a:t> Please provide your name and address before providing comment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u="sng" dirty="0"/>
              <a:t> All comments and questions are to be directed to the Board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The public hearing will be closed.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Board will discuss the item and ask questions of the applicant or audience members.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Board will amend any conditions or findings it deems necessary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 roll call vote will be held – An affirmative vote of </a:t>
            </a:r>
            <a:r>
              <a:rPr lang="en-US" u="sng" dirty="0"/>
              <a:t>5 members</a:t>
            </a:r>
            <a:r>
              <a:rPr lang="en-US" dirty="0"/>
              <a:t> is required to rule </a:t>
            </a:r>
            <a:r>
              <a:rPr lang="en-US" u="sng" dirty="0"/>
              <a:t>in favor</a:t>
            </a:r>
            <a:r>
              <a:rPr lang="en-US" dirty="0"/>
              <a:t> of an applicant/applicants. </a:t>
            </a:r>
          </a:p>
          <a:p>
            <a:r>
              <a:rPr lang="en-US" sz="1600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2287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38125-952B-4FAC-B64A-03A03A718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Kangas Variance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90CE9E-47B6-444B-96BF-CE2E28E10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Property Description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E 573’ of N 551’ of NW ¼ of Section 20, Township 113N, Range 53W of the 5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 P.M., Hamlin County, South Dakota. (Norden Township)</a:t>
            </a:r>
          </a:p>
          <a:p>
            <a:r>
              <a:rPr lang="en-US" sz="2400" b="1" u="sng" dirty="0">
                <a:solidFill>
                  <a:schemeClr val="tx1"/>
                </a:solidFill>
              </a:rPr>
              <a:t>Variance: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Intensity of Use in the Agricultural District (3.04.06.2)</a:t>
            </a:r>
          </a:p>
        </p:txBody>
      </p:sp>
    </p:spTree>
    <p:extLst>
      <p:ext uri="{BB962C8B-B14F-4D97-AF65-F5344CB8AC3E}">
        <p14:creationId xmlns:p14="http://schemas.microsoft.com/office/powerpoint/2010/main" xmlns="" val="3038825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9481F0-073E-4D04-94C0-E1E9F1BB4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245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31E4CC-549B-4C91-BE6D-943362901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B800F2-E234-4E26-B2EE-C3551CDAC8A8}"/>
              </a:ext>
            </a:extLst>
          </p:cNvPr>
          <p:cNvSpPr txBox="1"/>
          <p:nvPr/>
        </p:nvSpPr>
        <p:spPr>
          <a:xfrm>
            <a:off x="838200" y="61722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Intersection of  Highways 21 &amp; 28 </a:t>
            </a:r>
          </a:p>
        </p:txBody>
      </p:sp>
    </p:spTree>
    <p:extLst>
      <p:ext uri="{BB962C8B-B14F-4D97-AF65-F5344CB8AC3E}">
        <p14:creationId xmlns:p14="http://schemas.microsoft.com/office/powerpoint/2010/main" xmlns="" val="116679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C30F57-A408-4718-AF57-CF936CCD9B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58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BA6EE4-2F4D-45EA-BE5E-1398270A92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48" y="800100"/>
            <a:ext cx="91440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B67616-F823-4DE6-8CFB-B9D131C58D94}"/>
              </a:ext>
            </a:extLst>
          </p:cNvPr>
          <p:cNvSpPr txBox="1"/>
          <p:nvPr/>
        </p:nvSpPr>
        <p:spPr>
          <a:xfrm>
            <a:off x="2895600" y="62484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Jay Headley Road looking West </a:t>
            </a:r>
          </a:p>
        </p:txBody>
      </p:sp>
    </p:spTree>
    <p:extLst>
      <p:ext uri="{BB962C8B-B14F-4D97-AF65-F5344CB8AC3E}">
        <p14:creationId xmlns:p14="http://schemas.microsoft.com/office/powerpoint/2010/main" xmlns="" val="131353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8AD76-228E-41B7-9E7E-DD689C096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Drumgoon Conditional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3D1BDC-5388-4A57-B508-EEC7F9686A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Property Description: NW1/4, Section 6-T113N-R52W, Hamlin County, South Dakota. </a:t>
            </a:r>
          </a:p>
          <a:p>
            <a:r>
              <a:rPr lang="en-US" dirty="0"/>
              <a:t>Conditional Use: Accessory Agricultural Housing (</a:t>
            </a:r>
          </a:p>
        </p:txBody>
      </p:sp>
    </p:spTree>
    <p:extLst>
      <p:ext uri="{BB962C8B-B14F-4D97-AF65-F5344CB8AC3E}">
        <p14:creationId xmlns:p14="http://schemas.microsoft.com/office/powerpoint/2010/main" xmlns="" val="2933073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786BA2-FF72-48B2-8F2A-3BEB7778C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8811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6E7DE5-1A64-424E-A79C-8034AD1EE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89" y="1"/>
            <a:ext cx="86596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442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D53249-53C9-47B6-B129-6D2C61E822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262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085478-4F1B-4B96-9551-4024F427B4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91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3C7FF4-5D18-48F1-9090-61A4CAFB7093}"/>
              </a:ext>
            </a:extLst>
          </p:cNvPr>
          <p:cNvSpPr txBox="1"/>
          <p:nvPr/>
        </p:nvSpPr>
        <p:spPr>
          <a:xfrm>
            <a:off x="0" y="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Planning Commission Agenda </a:t>
            </a:r>
            <a:endParaRPr lang="en-US" sz="1600" dirty="0"/>
          </a:p>
          <a:p>
            <a:pPr lvl="0"/>
            <a:r>
              <a:rPr lang="en-US" sz="1200" b="1" dirty="0"/>
              <a:t>Call to Order </a:t>
            </a:r>
            <a:endParaRPr lang="en-US" sz="1200" dirty="0"/>
          </a:p>
          <a:p>
            <a:pPr lvl="0"/>
            <a:r>
              <a:rPr lang="en-US" sz="1200" b="1" dirty="0"/>
              <a:t>Items to be added to the Agenda by the Commission members or staff </a:t>
            </a:r>
            <a:endParaRPr lang="en-US" sz="1200" dirty="0"/>
          </a:p>
          <a:p>
            <a:pPr lvl="0"/>
            <a:r>
              <a:rPr lang="en-US" sz="1200" b="1" dirty="0"/>
              <a:t>Invitation for citizens to schedule time on the Planning Commission agenda for an item not listed. 5-minute maximum time allotted. </a:t>
            </a:r>
            <a:endParaRPr lang="en-US" sz="1200" dirty="0"/>
          </a:p>
          <a:p>
            <a:pPr lvl="0"/>
            <a:r>
              <a:rPr lang="en-US" sz="1200" b="1" dirty="0"/>
              <a:t>Approval of Agenda </a:t>
            </a:r>
            <a:endParaRPr lang="en-US" sz="1200" dirty="0"/>
          </a:p>
          <a:p>
            <a:pPr lvl="0"/>
            <a:r>
              <a:rPr lang="en-US" sz="1200" b="1" dirty="0"/>
              <a:t>Approve July 31st, 2018 Planning Commission Meeting Minutes</a:t>
            </a:r>
            <a:endParaRPr lang="en-US" sz="1200" dirty="0"/>
          </a:p>
          <a:p>
            <a:pPr lvl="0"/>
            <a:r>
              <a:rPr lang="en-US" sz="1200" b="1" dirty="0"/>
              <a:t>Plats</a:t>
            </a:r>
            <a:endParaRPr lang="en-US" sz="1200" dirty="0"/>
          </a:p>
          <a:p>
            <a:pPr lvl="1"/>
            <a:r>
              <a:rPr lang="en-US" sz="1400" b="1" u="sng" dirty="0"/>
              <a:t>Lyle </a:t>
            </a:r>
            <a:r>
              <a:rPr lang="en-US" sz="1400" b="1" u="sng" dirty="0" err="1"/>
              <a:t>Gehrke</a:t>
            </a:r>
            <a:r>
              <a:rPr lang="en-US" sz="1400" b="1" u="sng" dirty="0"/>
              <a:t> </a:t>
            </a:r>
            <a:r>
              <a:rPr lang="en-US" sz="1400" b="1" dirty="0"/>
              <a:t>– S. </a:t>
            </a:r>
            <a:r>
              <a:rPr lang="en-US" sz="1400" b="1" dirty="0" err="1"/>
              <a:t>Gehrke</a:t>
            </a:r>
            <a:r>
              <a:rPr lang="en-US" sz="1400" b="1" dirty="0"/>
              <a:t> Addition in the SW ¼ of Section 8, Township 114N, Range 52W of the 5</a:t>
            </a:r>
            <a:r>
              <a:rPr lang="en-US" sz="1400" b="1" baseline="30000" dirty="0"/>
              <a:t>th</a:t>
            </a:r>
            <a:r>
              <a:rPr lang="en-US" sz="1400" b="1" dirty="0"/>
              <a:t> P.M., Hamlin County, South Dakota. </a:t>
            </a:r>
            <a:endParaRPr lang="en-US" sz="1400" dirty="0"/>
          </a:p>
          <a:p>
            <a:pPr lvl="1"/>
            <a:r>
              <a:rPr lang="en-US" sz="1400" b="1" u="sng" dirty="0"/>
              <a:t>Gregory Wellhouse </a:t>
            </a:r>
            <a:r>
              <a:rPr lang="en-US" sz="1400" b="1" dirty="0"/>
              <a:t>– Block 1 Wellhouse Addition in the S ½ and the NW ¼ of Section 26, Township 115N, Range 51W of the 5</a:t>
            </a:r>
            <a:r>
              <a:rPr lang="en-US" sz="1400" b="1" baseline="30000" dirty="0"/>
              <a:t>th</a:t>
            </a:r>
            <a:r>
              <a:rPr lang="en-US" sz="1400" b="1" dirty="0"/>
              <a:t> P.M., Hamlin County, South Dakota. </a:t>
            </a:r>
            <a:endParaRPr lang="en-US" sz="1400" dirty="0"/>
          </a:p>
          <a:p>
            <a:pPr lvl="0"/>
            <a:r>
              <a:rPr lang="en-US" sz="1600" b="1" dirty="0"/>
              <a:t>Board Discussion – </a:t>
            </a:r>
            <a:r>
              <a:rPr lang="en-US" sz="1600" b="1" dirty="0" err="1"/>
              <a:t>Spilde</a:t>
            </a:r>
            <a:r>
              <a:rPr lang="en-US" sz="1600" b="1" dirty="0"/>
              <a:t> RV Campground</a:t>
            </a:r>
          </a:p>
          <a:p>
            <a:pPr lvl="0"/>
            <a:endParaRPr lang="en-US" sz="1600" dirty="0"/>
          </a:p>
          <a:p>
            <a:r>
              <a:rPr lang="en-US" sz="1600" b="1" u="sng" dirty="0"/>
              <a:t>Board of Adjustment Agenda</a:t>
            </a:r>
            <a:endParaRPr lang="en-US" sz="1600" dirty="0"/>
          </a:p>
          <a:p>
            <a:pPr lvl="0"/>
            <a:r>
              <a:rPr lang="en-US" sz="1200" b="1" dirty="0"/>
              <a:t>Call to Order (at the conclusion of the Planning Commission)</a:t>
            </a:r>
            <a:endParaRPr lang="en-US" sz="1200" dirty="0"/>
          </a:p>
          <a:p>
            <a:pPr lvl="0"/>
            <a:r>
              <a:rPr lang="en-US" sz="1200" b="1" dirty="0"/>
              <a:t>Items to be added to the agenda by the Board members or staff </a:t>
            </a:r>
            <a:endParaRPr lang="en-US" sz="1200" dirty="0"/>
          </a:p>
          <a:p>
            <a:pPr lvl="0"/>
            <a:r>
              <a:rPr lang="en-US" sz="1200" b="1" dirty="0"/>
              <a:t>Invitation for citizens to schedule time on the Board of Adjustment agenda for an item not listed. 5-minute maximum time allotted. </a:t>
            </a:r>
            <a:endParaRPr lang="en-US" sz="1200" dirty="0"/>
          </a:p>
          <a:p>
            <a:pPr lvl="0"/>
            <a:r>
              <a:rPr lang="en-US" sz="1200" b="1" dirty="0"/>
              <a:t>Approval of Agenda </a:t>
            </a:r>
            <a:endParaRPr lang="en-US" sz="1200" dirty="0"/>
          </a:p>
          <a:p>
            <a:pPr lvl="0"/>
            <a:r>
              <a:rPr lang="en-US" sz="1200" b="1" dirty="0"/>
              <a:t>Approve July 31st, 2018 Board of Adjustment Meeting Minutes  </a:t>
            </a:r>
            <a:endParaRPr lang="en-US" sz="1200" dirty="0"/>
          </a:p>
          <a:p>
            <a:pPr lvl="0"/>
            <a:r>
              <a:rPr lang="en-US" sz="1200" b="1" dirty="0"/>
              <a:t>New Business </a:t>
            </a:r>
            <a:endParaRPr lang="en-US" sz="1200" dirty="0"/>
          </a:p>
          <a:p>
            <a:pPr lvl="1"/>
            <a:r>
              <a:rPr lang="en-US" sz="1400" b="1" u="sng" dirty="0"/>
              <a:t>Variance:</a:t>
            </a:r>
            <a:r>
              <a:rPr lang="en-US" sz="1400" b="1" dirty="0"/>
              <a:t> </a:t>
            </a:r>
            <a:r>
              <a:rPr lang="en-US" sz="1400" dirty="0"/>
              <a:t>Intensity of Use in the Agricultural District (3.04.06.2) – </a:t>
            </a:r>
            <a:r>
              <a:rPr lang="en-US" sz="1400" b="1" dirty="0"/>
              <a:t>Applicant/Owner:</a:t>
            </a:r>
            <a:r>
              <a:rPr lang="en-US" sz="1400" dirty="0"/>
              <a:t> Gordon and Delores Kangas – </a:t>
            </a:r>
            <a:r>
              <a:rPr lang="en-US" sz="1400" b="1" dirty="0"/>
              <a:t>Property Description</a:t>
            </a:r>
            <a:r>
              <a:rPr lang="en-US" sz="1400" dirty="0"/>
              <a:t>: E 573’ of N 551’ of NW ¼ of Section 20, Township 113N, Range 53W of the 5</a:t>
            </a:r>
            <a:r>
              <a:rPr lang="en-US" sz="1400" baseline="30000" dirty="0"/>
              <a:t>th</a:t>
            </a:r>
            <a:r>
              <a:rPr lang="en-US" sz="1400" dirty="0"/>
              <a:t> P.M., Hamlin County, South Dakota. (Norden Township)</a:t>
            </a:r>
          </a:p>
          <a:p>
            <a:pPr lvl="1"/>
            <a:r>
              <a:rPr lang="en-US" sz="1400" b="1" u="sng" dirty="0"/>
              <a:t>Conditional Use:</a:t>
            </a:r>
            <a:r>
              <a:rPr lang="en-US" sz="1400" b="1" dirty="0"/>
              <a:t> </a:t>
            </a:r>
            <a:r>
              <a:rPr lang="en-US" sz="1400" dirty="0"/>
              <a:t>Accessory Agricultural Housing (5.25.06) – </a:t>
            </a:r>
            <a:r>
              <a:rPr lang="en-US" sz="1400" b="1" dirty="0"/>
              <a:t>Applicant/Owner: </a:t>
            </a:r>
            <a:r>
              <a:rPr lang="en-US" sz="1400" dirty="0"/>
              <a:t>Rodney Elliot, Drumgoon Dairy – </a:t>
            </a:r>
            <a:r>
              <a:rPr lang="en-US" sz="1400" b="1" dirty="0"/>
              <a:t>Property Description: </a:t>
            </a:r>
            <a:r>
              <a:rPr lang="en-US" sz="1400" dirty="0"/>
              <a:t>NW ¼ of Section 6, Township 113N, Range 52W of the 5</a:t>
            </a:r>
            <a:r>
              <a:rPr lang="en-US" sz="1400" baseline="30000" dirty="0"/>
              <a:t>th</a:t>
            </a:r>
            <a:r>
              <a:rPr lang="en-US" sz="1400" dirty="0"/>
              <a:t> P.M. in Hamlin County, South Dakota. (Norden Township)</a:t>
            </a:r>
          </a:p>
          <a:p>
            <a:pPr lvl="1"/>
            <a:r>
              <a:rPr lang="en-US" sz="1400" b="1" u="sng" dirty="0"/>
              <a:t>Conditional Use:</a:t>
            </a:r>
            <a:r>
              <a:rPr lang="en-US" sz="1400" b="1" dirty="0"/>
              <a:t> </a:t>
            </a:r>
            <a:r>
              <a:rPr lang="en-US" sz="1400" dirty="0"/>
              <a:t>Class C Concentrated Animal Feeding Operation (3.04.04.9) </a:t>
            </a:r>
            <a:r>
              <a:rPr lang="en-US" sz="1400" b="1" dirty="0"/>
              <a:t>Applicant/Owner: </a:t>
            </a:r>
            <a:r>
              <a:rPr lang="en-US" sz="1400" dirty="0"/>
              <a:t>Herb Wollman/Poinsett </a:t>
            </a:r>
            <a:r>
              <a:rPr lang="en-US" sz="1400" dirty="0" err="1"/>
              <a:t>Hutterian</a:t>
            </a:r>
            <a:r>
              <a:rPr lang="en-US" sz="1400" dirty="0"/>
              <a:t> </a:t>
            </a:r>
            <a:r>
              <a:rPr lang="en-US" sz="1400" dirty="0" err="1"/>
              <a:t>Bretheren</a:t>
            </a:r>
            <a:r>
              <a:rPr lang="en-US" sz="1400" dirty="0"/>
              <a:t> Inc.– </a:t>
            </a:r>
            <a:r>
              <a:rPr lang="en-US" sz="1400" b="1" dirty="0"/>
              <a:t>Property Description: </a:t>
            </a:r>
            <a:r>
              <a:rPr lang="en-US" sz="1400" dirty="0"/>
              <a:t>SE ¼ of Section 27, Township 114N, Range 51W of the 5</a:t>
            </a:r>
            <a:r>
              <a:rPr lang="en-US" sz="1400" baseline="30000" dirty="0"/>
              <a:t>th</a:t>
            </a:r>
            <a:r>
              <a:rPr lang="en-US" sz="1400" dirty="0"/>
              <a:t> P.M., Hamlin County, South Dakota. (Dempster Township). </a:t>
            </a:r>
          </a:p>
          <a:p>
            <a:pPr lvl="0"/>
            <a:r>
              <a:rPr lang="en-US" sz="1200" b="1" dirty="0"/>
              <a:t>Staff Report </a:t>
            </a:r>
            <a:endParaRPr lang="en-US" sz="1200" dirty="0"/>
          </a:p>
          <a:p>
            <a:pPr lvl="0"/>
            <a:r>
              <a:rPr lang="en-US" sz="1200" b="1" dirty="0"/>
              <a:t>Open </a:t>
            </a:r>
            <a:endParaRPr lang="en-US" sz="1200" dirty="0"/>
          </a:p>
          <a:p>
            <a:pPr lvl="0"/>
            <a:r>
              <a:rPr lang="en-US" sz="1200" b="1" dirty="0"/>
              <a:t>Executive Session</a:t>
            </a:r>
            <a:endParaRPr lang="en-US" sz="1200" dirty="0"/>
          </a:p>
          <a:p>
            <a:pPr lvl="0"/>
            <a:r>
              <a:rPr lang="en-US" sz="1200" b="1" dirty="0"/>
              <a:t>Adjourn </a:t>
            </a:r>
            <a:endParaRPr lang="en-US" sz="1200" dirty="0"/>
          </a:p>
          <a:p>
            <a:r>
              <a:rPr lang="en-US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20252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9FCE3-BEA6-415C-803D-63DF14A399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Poinsett Colony Conditional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B0D715-E671-41F7-8D73-B01F10AA6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Property Description: SE ¼ of Section 27, Township 114N, Range 51W of the 5</a:t>
            </a:r>
            <a:r>
              <a:rPr lang="en-US" baseline="30000" dirty="0"/>
              <a:t>th</a:t>
            </a:r>
            <a:r>
              <a:rPr lang="en-US" dirty="0"/>
              <a:t> P.M., Hamlin County, South Dakota. (Dempster Township). </a:t>
            </a:r>
          </a:p>
          <a:p>
            <a:r>
              <a:rPr lang="en-US" dirty="0"/>
              <a:t>Conditional Use: Class C CAFO (3.04.04.9)</a:t>
            </a:r>
          </a:p>
        </p:txBody>
      </p:sp>
    </p:spTree>
    <p:extLst>
      <p:ext uri="{BB962C8B-B14F-4D97-AF65-F5344CB8AC3E}">
        <p14:creationId xmlns:p14="http://schemas.microsoft.com/office/powerpoint/2010/main" xmlns="" val="957263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3D1BE2-E868-4EB9-9CC1-7AB4D9889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1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94D1C1-5FC4-4CF5-B493-37AA9B7A5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5EDEB5-6FC2-4365-917C-41C51549A6FE}"/>
              </a:ext>
            </a:extLst>
          </p:cNvPr>
          <p:cNvSpPr txBox="1"/>
          <p:nvPr/>
        </p:nvSpPr>
        <p:spPr>
          <a:xfrm>
            <a:off x="3200400" y="62484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Looking North on 189</a:t>
            </a:r>
            <a:r>
              <a:rPr lang="en-US" sz="2400" b="1" baseline="30000" dirty="0"/>
              <a:t>th</a:t>
            </a:r>
            <a:r>
              <a:rPr lang="en-US" sz="2400" b="1" dirty="0"/>
              <a:t> Street </a:t>
            </a:r>
          </a:p>
        </p:txBody>
      </p:sp>
    </p:spTree>
    <p:extLst>
      <p:ext uri="{BB962C8B-B14F-4D97-AF65-F5344CB8AC3E}">
        <p14:creationId xmlns:p14="http://schemas.microsoft.com/office/powerpoint/2010/main" xmlns="" val="406320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29A9E9-A9E3-4E5A-9610-937057652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764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C79932-50CE-4D21-8B69-64AA83CBD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85800"/>
            <a:ext cx="7467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132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D07D29-A197-4DA9-B73D-43E3E63B0A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xmlns="" id="{A7FF5630-91FE-4636-A047-83E042018D91}"/>
              </a:ext>
            </a:extLst>
          </p:cNvPr>
          <p:cNvSpPr/>
          <p:nvPr/>
        </p:nvSpPr>
        <p:spPr>
          <a:xfrm>
            <a:off x="3810000" y="5715000"/>
            <a:ext cx="914400" cy="7620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414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21275-4024-4CE3-8FE2-180E70FF64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Plat: S. </a:t>
            </a:r>
            <a:r>
              <a:rPr lang="en-US" dirty="0" err="1"/>
              <a:t>Gehrke</a:t>
            </a:r>
            <a:r>
              <a:rPr lang="en-US" dirty="0"/>
              <a:t> Addition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15B581-370F-44CF-9891-97F11B3D9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Property Description: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S. </a:t>
            </a:r>
            <a:r>
              <a:rPr lang="en-US" dirty="0" err="1">
                <a:solidFill>
                  <a:schemeClr val="tx1"/>
                </a:solidFill>
              </a:rPr>
              <a:t>Gehrke</a:t>
            </a:r>
            <a:r>
              <a:rPr lang="en-US" dirty="0">
                <a:solidFill>
                  <a:schemeClr val="tx1"/>
                </a:solidFill>
              </a:rPr>
              <a:t> Addition in the SW ¼ of Section 8, Township 114N, Range 52W of the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P.M., Hamlin County, South Dakota. </a:t>
            </a:r>
          </a:p>
          <a:p>
            <a:r>
              <a:rPr lang="en-US" dirty="0">
                <a:solidFill>
                  <a:schemeClr val="tx1"/>
                </a:solidFill>
              </a:rPr>
              <a:t>(Florence Township)</a:t>
            </a:r>
          </a:p>
        </p:txBody>
      </p:sp>
    </p:spTree>
    <p:extLst>
      <p:ext uri="{BB962C8B-B14F-4D97-AF65-F5344CB8AC3E}">
        <p14:creationId xmlns:p14="http://schemas.microsoft.com/office/powerpoint/2010/main" xmlns="" val="3041159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4DF285-B51E-4952-8C06-0AA1D73D4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690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15CC71-9D97-4868-84EC-37E4822C3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28600"/>
            <a:ext cx="716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79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47B284-75E6-4A39-B6E0-0E260D65872A}"/>
              </a:ext>
            </a:extLst>
          </p:cNvPr>
          <p:cNvSpPr txBox="1"/>
          <p:nvPr/>
        </p:nvSpPr>
        <p:spPr>
          <a:xfrm>
            <a:off x="4724400" y="1981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3D73DF-B1F6-4C85-B53A-73D3351EC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" y="685800"/>
            <a:ext cx="8305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24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C2A5F-27B4-4C04-9A87-A0F24C2EC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Plat: Block 1 Wellhouse Addition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EDD204-F760-4389-B09D-ADCFB6E14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Property Description: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Block 1 Wellhouse Addition in the S ½ and the NW ¼ of Section 26, Township 115N, Range 51W of the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P.M., Hamlin County, South Dakota. (Hamlin Township).</a:t>
            </a:r>
          </a:p>
        </p:txBody>
      </p:sp>
    </p:spTree>
    <p:extLst>
      <p:ext uri="{BB962C8B-B14F-4D97-AF65-F5344CB8AC3E}">
        <p14:creationId xmlns:p14="http://schemas.microsoft.com/office/powerpoint/2010/main" xmlns="" val="287835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C82DB2-5291-418A-B38A-514705B57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186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24C7FC-55A2-4BC9-B106-88AAEF8CE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533400"/>
            <a:ext cx="7848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496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823</Words>
  <Application>Microsoft Office PowerPoint</Application>
  <PresentationFormat>On-screen Show (4:3)</PresentationFormat>
  <Paragraphs>66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Plat: S. Gehrke Addition </vt:lpstr>
      <vt:lpstr>Slide 4</vt:lpstr>
      <vt:lpstr>Slide 5</vt:lpstr>
      <vt:lpstr>Slide 6</vt:lpstr>
      <vt:lpstr>Plat: Block 1 Wellhouse Addition</vt:lpstr>
      <vt:lpstr>Slide 8</vt:lpstr>
      <vt:lpstr>Slide 9</vt:lpstr>
      <vt:lpstr>Kangas Variance</vt:lpstr>
      <vt:lpstr>Slide 11</vt:lpstr>
      <vt:lpstr>Slide 12</vt:lpstr>
      <vt:lpstr>Slide 13</vt:lpstr>
      <vt:lpstr>Slide 14</vt:lpstr>
      <vt:lpstr>Drumgoon Conditional Use</vt:lpstr>
      <vt:lpstr>Slide 16</vt:lpstr>
      <vt:lpstr>Slide 17</vt:lpstr>
      <vt:lpstr>Slide 18</vt:lpstr>
      <vt:lpstr>Slide 19</vt:lpstr>
      <vt:lpstr>Poinsett Colony Conditional Use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Nealon</dc:creator>
  <cp:lastModifiedBy>Thomas Nealon</cp:lastModifiedBy>
  <cp:revision>11</cp:revision>
  <dcterms:created xsi:type="dcterms:W3CDTF">2018-08-24T17:07:27Z</dcterms:created>
  <dcterms:modified xsi:type="dcterms:W3CDTF">2018-09-18T22:00:01Z</dcterms:modified>
</cp:coreProperties>
</file>