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9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7752-1524-4E97-8F09-1756B2958129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9A51-D436-4222-B102-F0E99A2D2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7752-1524-4E97-8F09-1756B2958129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9A51-D436-4222-B102-F0E99A2D2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7752-1524-4E97-8F09-1756B2958129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9A51-D436-4222-B102-F0E99A2D2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7752-1524-4E97-8F09-1756B2958129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9A51-D436-4222-B102-F0E99A2D2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7752-1524-4E97-8F09-1756B2958129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9A51-D436-4222-B102-F0E99A2D2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7752-1524-4E97-8F09-1756B2958129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9A51-D436-4222-B102-F0E99A2D2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7752-1524-4E97-8F09-1756B2958129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9A51-D436-4222-B102-F0E99A2D2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7752-1524-4E97-8F09-1756B2958129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9A51-D436-4222-B102-F0E99A2D2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7752-1524-4E97-8F09-1756B2958129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9A51-D436-4222-B102-F0E99A2D2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7752-1524-4E97-8F09-1756B2958129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9A51-D436-4222-B102-F0E99A2D2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7752-1524-4E97-8F09-1756B2958129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9A51-D436-4222-B102-F0E99A2D2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97752-1524-4E97-8F09-1756B2958129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09A51-D436-4222-B102-F0E99A2D2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763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800" dirty="0"/>
              <a:t> </a:t>
            </a:r>
            <a:r>
              <a:rPr lang="en-US" dirty="0"/>
              <a:t>Hamlin County Planning Commission/Board of Adjustment </a:t>
            </a:r>
          </a:p>
          <a:p>
            <a:r>
              <a:rPr lang="en-US" dirty="0"/>
              <a:t>April 23th, 2018 –7:00 P.M. 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We ask that you silence your cell phones and </a:t>
            </a:r>
            <a:r>
              <a:rPr lang="en-US" u="sng" dirty="0"/>
              <a:t>if you need to have any conversations with anyone in the audience we ask that you step outside</a:t>
            </a:r>
            <a:r>
              <a:rPr lang="en-US" dirty="0"/>
              <a:t> so everyone can hear the Board and other testimony.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If you wish to testify on an issue, you are required to sign in.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u="sng" dirty="0"/>
              <a:t>Anyone responsible for disruptive behavior or noise may be asked to leave the meeting</a:t>
            </a:r>
            <a:r>
              <a:rPr lang="en-US" dirty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u="sng" dirty="0"/>
              <a:t>Prior to any testimony </a:t>
            </a:r>
            <a:r>
              <a:rPr lang="en-US" dirty="0"/>
              <a:t>a motion will be made </a:t>
            </a:r>
            <a:r>
              <a:rPr lang="en-US" u="sng" dirty="0"/>
              <a:t>in the affirmative </a:t>
            </a:r>
            <a:r>
              <a:rPr lang="en-US" dirty="0"/>
              <a:t>based upon staff recommendation as read.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Staff will provide report and recommendation/ Public Hearing is opened.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The applicant may address the Board (from table up front)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Proponents will be called to testify –you may address the Board (from table up front)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Opponents will be called to testify –you may address the Board(from the table up front)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u="sng" dirty="0"/>
              <a:t>Please provide your name and address before providing comment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u="sng" dirty="0"/>
              <a:t>All comments and questions are to be directed to the Board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The public hearing will be closed. 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The Board will discuss the item and ask questions of the applicant or audience members.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The Board will amend any conditions or findings it deems necessary.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A roll call vote will be held –An affirmative vote of </a:t>
            </a:r>
            <a:r>
              <a:rPr lang="en-US" u="sng" dirty="0"/>
              <a:t>5 members </a:t>
            </a:r>
            <a:r>
              <a:rPr lang="en-US" dirty="0"/>
              <a:t>is required to rule </a:t>
            </a:r>
            <a:r>
              <a:rPr lang="en-US" u="sng" dirty="0"/>
              <a:t>in favor </a:t>
            </a:r>
            <a:r>
              <a:rPr lang="en-US" dirty="0"/>
              <a:t>of an applicant/applicants.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OM\Downloads\20180514_141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urley inser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48100"/>
            <a:ext cx="2857500" cy="30099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0800000">
            <a:off x="1981200" y="6019800"/>
            <a:ext cx="304800" cy="2286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OM\Downloads\20180514_141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urley inser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48100"/>
            <a:ext cx="2857500" cy="30099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81000" y="4953000"/>
            <a:ext cx="533400" cy="1524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BDABALDA4MChAODQ4SERATGCgaGBYWGDEjJR0oOjM9PDkzODdASFxOQERXRTc4UG1RV19iZ2hnPk1xeXBkeFxlZ2P/2wBDARESEhgVGC8aGi9jQjhCY2NjY2NjY2NjY2NjY2NjY2NjY2NjY2NjY2NjY2NjY2NjY2NjY2NjY2NjY2NjY2NjY2P/wAARCANoBQADASIAAhEBAxEB/8QAGwAAAgMBAQEAAAAAAAAAAAAAAAECAwQFBgf/xABHEAACAQIEAwYEAwcDAwMDAwUAAQIDEQQSITEFQVETIjJhcZGBobHRFMHwBiMzQlLh8RVikkNygiQlk1NUVRY0NWOio7LS/8QAGQEBAQEBAQEAAAAAAAAAAAAAAAECAwQF/8QAKREBAQACAgMAAQQDAQEAAwAAAAECESExAxJBUQQTIiMyYXGxQhQzgf/aAAwDAQACEQMRAD8A0JXQpRsOLsKpO7PKyg5OIo6yJONxJWZYkD3GkO1ySiVpGw7ErDsF0rZW2WzRTIjNRuJK8rik7CjIJGhwz2mDfItoK9J+5HLdsb1NOmfWyWoLSVicI6lqpXdydsSM+IqKmnc5LxinNxTtZnerUIyi1JXM+HwNBVW5RtryNTRVFGonTSerLMjlqjc6GHjHS/yM9S0XaOxms1nnDQpXdmna/kaJO6KJbkjM4qaWXTlyLqUrNFKeaHnH6FkNGix0+uhDvJF1GffsZ8NLN8CxLLO50xro6C1QmV0p3Ra0bQjNxHDficJJLxx70TSNEym5pvDO4ZTKObwfEdrhnTk+9T0+HI6CONO3DuL38NKfTo/szsnPx3jV+O/6rCTL3nVSTFPWFgQ0dK8rk14uFVW6m3D2qxSYsXSzNuxXg5ZJNebOc7Hm+I4d0sQ520stSeGvKndb6Ha4nhe1ovzTMFDDdlC1uh0xvx3y16f7Uyw8buVkrq+xjr1KlNtU1c6kneDjz3X6/WxkcVdt2ZiX481muUMHXnni56M7uHn2kbnHp4dOWZO3xOtgo5adjpBcSQ3AkqdzStNCXcsWTimUU+4ix1UxTTJjaCnEy06NpWN1bvIioabHDKJcdsk6VqiNENSbhpqKCsWRZEkySZFjRtpJiGxMAI1FeI0NrQiuFxGFmjlTerPR43DSrSWRGSnwuq5NuOnxLC9OSo3GsLOrJWbPRww1CnH97HT1K6tfA0to2fqh9c9IcGwMacZdrG/PX4G3G0qUqOVQS0ZyanFKdO6pv5/3Mn+pzq1lBNd55V8fiMpuLLphxscley00/MpuW1Jdo80typqxY50IYhmkO4ZkxWCxAMQx2IgQCAAukF7hluCjYAAT3JchERYiVgACMdyQkBIBXAAAAAAAZAkMAKAAAAAAAYCAgAAAhAAyqAAACwCswVwAAAAGIYCAAIAAAAGAFADAAEMAAAHYGAgACBgIAGAgAYgAAAAAZEYgGgAYCsAwCAAAAABBTEAAAAAAACKGAgIGAgAYAAAAAAAAAMAAIAAAEMAKO+Frsbkr+CPzFn10ikefn8OqTRGxNO/JA3bkiy38NTSI8wr+SE5eSLurwlmJX0IKT6R9kNzeXl7Izup7RCbKZMvzN/0/8UJyt/T/AMUTdc7YzxTb1JRh3/Is7R+XwSJqUsvifuXdWaXUnGMd/kRk4xk9SrPL+p+43HtLO93sxzvl03uaXwtuW9oow0epTlUYLUqd2y9M9LXXlIi6jWpFKzJyheKIm7SzuWhCcbl0YW1FN62G10yzuuRTM3OnmRmrQsWMWK6csstdtmWK6dmVWLYyk4Rd3po9Rf8ATU6asLLLc2PWBzFVcLd5nRozU4Is26Y2LaLy2NSqRfNe5jWkjTTZ0m2uE80f6l7izR/qXuSQNF5Thz+L0FXw2aDvOm7pLmuZZw6u62Fjnvnj3ZXNdrpp7HFwl8BxWWHb/dz0V/l9jjlvHLb2+P8At8Vw+zl2LklJCGjry8XAm4uLVuXQwW7KTfmdDkZsTTutjNlhuCUlKnrqUOipaJC7XLoyv8TFVNy4b2XWmTHUZ0Zpq260k0jLLC1pa045o8ndHRx1q8XLe2pkwFWSlOjJre8TeWH8tszV4qunTxEXZ037o6eDVRLWmwjB3uaaTs0jXo3MYu73/wBOXuvuHe/+nL3X3LFsEKkZ3yyTtpoX0/216xFudv4cvdfcglP/AOnL3X3LXUS5koST5j0NRVlm/wDpterRJQmn4PmXqwF/bhqM8oy/o+ZDJP8Ap+Zra0Kyftw1FGSf9PzGoVOUV8WXAPSGoqy1P6Y/8v7CcKn9Mf8Al/YuGPSGoz5Kv9MP+T+xK1X+mH/J/YtYnJLd/AekXUQ7OVm+6n5amWtUnD/rOK8v8mx5pRdu6vPcw1oJSb3fVj1hqM1TtaujrSUerh/cx1eHKo7us3/4nQb5EXoX0jNkct8Hg/8Aqv2CPBaad+1fsdO4F9Ymo89i4dliakH1uUHQ4vRtXjUW01r6r9I59rHLpwy4oAQFQwENAAxMktiIQhsiwHcdxIAg5gAAAAAAIYAIYAADEMAAACgAAIAAAAAAAAAIAAAoAAAEMQASuJiAAABgIBiAAAAAAABgIYAAAADEAEkJgJhAgEMKAAAAAAgBgAAIYrBCGAwoABhCAACgAAqAQxBQAAAADEAxDEAAAAAAAAMAAAAAgAACmAAQACAIYABR3N5A9yxryINHHbe0oslN90riT5DaoqXkFrklYbaSMojEUtBp6spqVUnYurUSbFvzM08bSp6SZnqcRi9IQlK/TUswp610MtuZCWKjDTQ5sfxdd/u6NX/hc2YbguLrzSqpxj/ui1+RueP8tTEp8ShHTT2ZpwGLjXulbU10v2boxacnK/8AtenzR0qHDKNCOmbby+xrLx8Ok4c5Rk9b6FioPLmexdWp5b2K5TcabRzsXXDNV8WhKMtCDdxowwtTuDQU9ybV3oGog9jPUVzW4PoUSj1DNjLJWCm9bcnoWzgmQyJF7jHVJeZswc7Ts9jLPlLrv6lsJZdUSVreq6Ld5aFsGZqE04q71L09TtK6tMCRXBlhoI5fG6GalHERXeg7Nrp+vqdRkJwVSnKEtYyVmYzx9pp08Pk/bzmSrBV/xOFhUvra0vUuORwucsNjKmDqc3p6/wB0dfmPHfaN/qfH6Z8dVJCnBSixob2N2PO5OIhaTMqptzvY69WjmuVdjpY59U0ohTWRozVaHZTU4736HQhSshzoKS5Gt1rU7ThGDpxk3ZMcKUpO8Y5V1l9hQi1GUFa/ijfqXqvBx0vKX9K1a8n0OlyuuHXHV7NUY6Z++/Pb2IV1apBppZu79vz9x3qT5qC8tWTioJtQg51OdtX8X9xjjd7q5ZYyK/w99W1clCjZbl8aFWfjkqa6LV/r3IRp1lKUFG+XacnZNHTccP3cRFWBTTk43V1yLY4W/wDEm5eUe6hV6UYUlOnBR7PW0Vy5/f4DbH703qINkRp3HYr0IgOxByV7LV+QRK5FyS03fRCtJ+J2XRfcaSSslYgi80v9q6cxxSjt7khAO5lxEDUU11dEVge5Fk5q0mQZWaQEc1/Cr+mwsrfifwQRk4pFTw91q6bu7ck/0jkXR6CrTVShOkl4otJefI86c8u3HyT6TItjZC+pGEkSRFEgB6klsRbFmZESZFjuAAgAAAQxFQwEMgAAAoAACAYgAYABEAABVAAAAAhgAxDALCGACAYgEAxAAAAAF7AFrgGZMAskAAAAAAAEUDACoAAAAAAgAAAgAAKoAAAYCGQAAAQAAAAAADAACkAAAAAFQAAEAAAAmJDAKOQuYxAMAQFCAYAAAMBAAEAMQFDEMQAAxEQAAAeias30FlbJSklBNvyK3XhFeJHCTh1sSUGKeiMtbHxhtL5mWWMxFZ2pwlL0ZvHDaN88RGC1uZauOW0WwpcJxmLd55oQ2fdT/M20P2agnepKM0ut0zrPFJ21MXKnjKyfdu/iwp4TH4qVoxlbqp2PVYfhdCiv3UMvxZrhTy6GpJDTzGH4BJtPESnfmm0zq4fgmFg08kdP9iOrcLl3+FVQw1GmlkpxjbmlYt5WFYdhsNOw73REZFZakbydzBidHY6eIjaNznVo3bOec0s5jIixIjJWIxnY5Od4XrQnR71SxT2isSoz/eXLFldWrQShJq2xy6rvKUfM7NP95Rm/I5OJpNTl6m7jwrO4kJKxrVBuJnrQcZGPWs2KG73j129R0e+7ClFvVchwTjUutnqTqnxoV4c2bMNPtI3Mb1iWYapltEuNaldGLsWJlN+6i2B1aSYIYio5PGaTpVaeLp6Suk358jpUKqr0YVY7SVxYilHEUJ0pbSXzOdwas4uphamkk7pP5o5f4Z/6r3f/ALvB/vH/AMdW5JMgxq51eI5bFUoPfkSrVoUoXnf4HHxnGIq9OnnTto+X1J6jq77CszkYDF4irbNe3qzuKKyq/QmtKqaas1utS+OqTWz1INxjuxU6kFmjfTdG8O2sb8OpUUHqWYevFVl0n3X68v15mSvOM5d13J0Kb2ez6HbRnj7TTrldWtToq9Saj67sy1KlbsU5VEn0gvzMkaCqPM3d829WZ082Pgt7anxHO2qENP6p/b/BmlUq1pWnJy12ei9i2NGMVfZdS6Ca8C+LNajvj48celUac7Xcn7jU5fy97zvoaFG/id/XYKiDopyt+KV/JaIb0QR3CWxBG4CsMKYgE2ktXYCSIVbZXfTQnGLku6rebFOmt28z8wOZVd28iv5vYr7PN43m8uRqxEbXZnDNRtbYGSWxFhkjgYyn2WLqx2Wa69HqjvnK4vTtWhUX80bP1X6RjNnPmOa9iq3eLWRaMuJIkIaAYAhkQgAYCAAuUAhiAAACBgABAAAAAAAAxAAwEADAAAQxAAxiGAAAgGIAABDEAAAAAAAQAABQAAAAAwAAABDAAABDAAACAAAKAAAAAAAYABAAABAAAFAAAAACCGAhlCAAIGhMYmAIAQ2AgAAAAGVSGAAAAAAIYiAABAMYhlAAARCGIYHZxK/cSXlcqwvCK2LipqUVHfVu/wBDXeOiltszrcOSjRta2iJhw9Hxiw/AaFO3bXm/W/5G+lw/DUUstGn/AMUagbOiFGMYqyikulgduSsAi7U7ggAiBiQ2CCmADAiMehFsmxCrFyVkZp0XZ3RqbKakjHk6XFzcRHKZY6tm6uk3qZ1BRehyYyhdm0rkoq2pN6xsK1kZg6nDZ3oyT5ltWgpanPwlbI1E60ZXhF+R6ZeGkYUoKPMw42hF3a/WprqVcpU5KpHcZa0mnDlFxuKnrddNUbsVh7XaRhTyz9DzXdZvCalfREbyjUQK0at1tyLW8zuWJG/CydSKvyRoWjMmBmo31Rravqdo6xNO42QiTNiNjj8Tg8LjqeKpqybu7defujtGfGUFicNOnz3j5M5+THcej9N5Jhnz1VsJRqQjOLvGSumStZM5nBK+alOhLeGq9P19TpMuGXtjtjzeP9vO4uRxmc50stn+mjFhME6qWaP1O7icMqsLWuToYdU6aVkb25KMJgo0Y8vma5aIG7EJu8JLqmTtXmMfxqvGpKnGG3OS8jJgsdVli4yqbT0dttTXxbBZZSnpqvyOfQUY6NGpIsj1WFpu6Z06eqSOVw7FQlh1m8S0NsKk5/w4u3X9f3OkymnSwqk5Zmm0ol+Hi3CyVvNlccNeWab18n+f+B1EqGWUbxp3tPLzX6uT3my42Ta+0ISWZ5pclu/gicZXlllFxdrq/Nfr6ovhThTXcilfW/UVSlCpbtIKSXJq5dvJ/wDkc9KO0zN9lF1Lf07e+wTo1pxbzRi+UVrf1ZonOFOOacoxiubdkUvFX/hU5S833V9/kTdqfuZ5XhRCSlFSWz1BiSazOTV276KyQOSTtu+iK9U65AnJR3IvPJ/0ry3JKKWy168wo70tllXnuCilru+rJAA1KyBu5EZRmxMe6YmrM6VZXRhqK0iLVTEDktl3n5CyyfidvJBgnJJ23fRGPicJTwmdrwNP0W32NqSSslZEK8O0oVIJXcotJefImXMSvOMTB7hPY5OCLBCGiokhkRkQDswHmfQIixEm7isVSAYIAAUtENbEAAAEAAAAAAAAA8yALBYTkFwGArgAAABTGRGEAAIBghDRAS0QLYJaoFsUIAAAAACAAAKAAYAAAAAAAAAACAAAYABAAAFAADIAAAAAAAAAAABDAAAAgAAAQDABAAAAMAAEMQwEAxAAAADAQwAAAKBDEACGAAgAAGAAAAABHdmjp4KslTUXu1c5zzPloW4S/aehiXl6Y7jQE2RsdkKwWGFwHYVh3FcgaSBpITYrgNsjmY7gAtwsMCCtorqQ7t+ZoKpK5nLmLGKdPM+hTUpJczZUjuZZ3Rx+GSlvKNSzIjUV0WU1aIYRjG04y6M62FrZ4pdNDmtpGjByy3L7WNyNFem3zK4RceZqVpFdSNtiy7rSFVKVOWnI4VWLjUk/M78LOLuYMdSiotpfq5LNVjKbjAtYea+hOErRILRhZxlbkSd6c11Co76M68JXgjjZlCSt1N+GrKVkdJXSVsRK5FAmdIqTEtxgBxcbF4DiUMTCPcm7tfVHYUlKKlF3TV0yjiOH/E4SUFrKPej6mfg2J7XDujJ96nt6HHH+Gevle3yf3eGZ/ZxXQhe5J3EtCR2eFBorqJ5XboXMgyVY4uIpTnOSlaxnp8Ok6l1tY7/YRm9foTjFQ0RNuuOenOp4XsXppf8AVzpwqxdJTm1Hk76akZpT0fMVKEYtuyzrRvmXGb4ankSdSUl+7h8ZafIqqzhC3bVE5N91Sdl8EaG0luj5r+0kqsuO4r8U9VL93Z6ZOVv1vc9Hj8ct0znndPpGH4hShh1Go5OcbqyV21y+2pVV4jXqaUYKmurd2Y/2cw9WfAsLPE37SUP5r3td2vfysbJ03D+H3vPkNRxnix3tVRUp1lKo3KXVu5uU4q6Xefkc/NJTvN/BaIsjiVZW28i2uvHxqcHLxOy6IMqirLRFUK6krvReZNzvZ5ZKL0UmrK5k3DYgANAYgbsrvYBgRzN+FadWGS/ieZ/IIjKWbSKv58jHXp3bzO/ktjoGXER0bCsaVlYAEGaTESIhHnsXS7LE1I8lLT0KXqdDitPLiFP+pGBnFwy4qNgsABkADAokh3XQiBENiAAEMQFA9RoQEDAACAAAAAAABWGACsAxBQMQAMAAAABAMBDCABiYAAxAAAAAAAAAABAMACgAEAwEADEAAACGAAAEDAQyqAACIAAChgIYAACIAAAAGIAGAhgAAAQgAAAAGAgGIAABAMBDAAAChgIApiGBAgGACAGCAAGxAMAAD1MlGFNPQqoSSr38ipZ5aN/IlGMou5yteidu7GtmJZ7mDDSfM2rZHXHLcNJXEK4GgwACbAACZNh3AiMbDAVwuTZoxNCuNEtXSqpHmY8RozfUtlZinDtDn9XXDM7McdyydGMUQ0RKxoWbmjQk4WvpcrpvvJotqyzZfgFjRGpaKK5VW6luQlBOKIZcszc000pWKcRT7SJfB5lqO1hbCxwpwcZtWHvHzR0q+GunI504ZanlszllXP10pkm2jRh80ZXS1JUqV9GaKVJQd9zpOSRsp3dPXqSQRksgI6xpIYkMoRxa3/t3FlU17Opq/R7naMfFaHb4OTSvKHeX5nLyTc3Hp/S5zHP1vV4a29NNRpmDhWI7bCKDd509H6cjcjpjfabcvL47487jUiMiQmVzRTswvcGhEU0UYjGRoV4xbSzK23qaDBxKl2jjJbq35l6J2jUxl762RbSeHr9nOtSpTlDWEqkVo/K5mwNOjiat5Skm1devNHXp0qdJWpxS+p0ucjvMdhzlPaN9N56L2+46cp15OEYxjKK7ze3w67eXIUqkYu17y6LVkIynCt2+XKua3bXP9eSJMrWfJjrH+PbRDAUk81T95K3Pb2+5VU4bGeIlNVMtN65Utbm5yio5m0l1exnqY2nFPIu0flovcr58udvCdHC0aNnCCzL+Z6sWLlT7FwnNRk9Y83floY54yU9JTcU3tDT57/QadOK00b1st2XTrj4crd5U07xTat5MG1FXbsLvPbur5jUEnfd9XuV6ivKWysur+wKCvd6vqyQAMAAKCqtG8S1Cn4QOZUVmQLa7SnZavoim0pbvKuiDNEpJaN69OZHvP/avdk1FLZCsGXP4pSX4dTW8Xq2ceR6PEw7TD1Ic2tDzjRyy4rnnOSewIcvDYitA5pMQwCABXC5AwEBQALmMAAAAYCAIAACAAAKGAhkAAAFAAAQAABQAwAQIGAQyMtxgBLkIAAQDEAAAAAwAAAAIAAABDQAApD5CeoygEMQAAAADEMgAAZQgAAAAABiAAAAAgAAAAAABgABAIYAIYAACAChAMQUAAwgAAIABDKoGIZAAAAJggAobI8xgQMBAB6Zxyq63Ervc6EsKrbmWtScL2Vzlp6NJ0ZWsb1stTmYdNySafsdVQskXCfG6jr1HZ9WOwG/WM7Fn/Uxf+TG3oU1KuW5NReVn/kxP/uZkeJ7w418zM6i8tSS6v3HZdX7kE9BKeo1E5TsvP3FZefuNAPWG0ff3Iuook2Z6qY9Yu6m5ZwhFU001diop8y2pG810J6Q2pnSdTbQyNNzyczptd1W3IpU4u7WvqX0jNtYVF09GxqV2iytadS8dtSUad7WM3GHK2ELRTew8ib2JJd1IlFGpIu6SglyQssXyQ5uzBDUNm6aatZFFTDuzevuX3ITbcWhcYjNShpfmTytscU0iURjNcLUoppakkJEkdGUkMiiRQgAAOKv/AG7i1r2pVPo/szsmHi+G7bC54q86evw5k+GYn8ThVmd5w7svyZxw/jlcXt839vjnknc4rYhsSGdniRZHmTZAgfIy4ulOrHuzcX5GkkmFcbCUKmHqNJpyvmi/PodSMatVXqTsv6Y6IsaumtnyJxlmimbx1e28bwUYxgssUkuiQwepHMr2Wr8jo0hNKnBPV5dk3e3p0MVXFNytu+iNmITdPvSt5IhhMB+Ip53NQhdqyWv9gxllMJthtKUotvKr8tzpUIqMVZWNcMDh4U3FQu2rZnq/cVPB91drUzeUVlX3G3KefFQ5pO276JXfsPW7UouLXJm6FOFNNQiop66Iy4mUJVYuElKSvGVuS9fX6smzHzXLLWlYAF7avRFegwI5m/Cr+b0Qsl/G83lyCHnv4O96bA4uS7z+CJDQGKtTtsrIys6NZXTOfJWIIhcAKyizz+Jp9niKkOjPQSkorV2OPxWNq8almlNc/Ixm559ML1IPQnlcdXsK6ZlyRUiVxNJCCGAAAiSEAC/mJCAgAAAgAACgBgUIQwCAYhkUAAAAAAQAAAILjsOwAhMYAIYAAAAAIAAgAAChgICBiAAGAgAYgAoAAAABgAhgAAAAADEAAAAAAAAAAAAAAQMAAKQDAIAAAAAAIAAAEAAVQAAAhiABgAECGAFAAAQAwAIQDEVQAAAAAEHv7EXBPdJkwGnpV9lHlFL4Fl7pART3ROqfDAYWNIi2VyhmLGhXsRWZ4Zt8/Yi8NNPT6G1SHcmjbJCnVW6JxpyT1NADRtFLQLEmIIjYTppllhXsURVNIbQ73GBXK/IzSVRy8vU2DuTSsapu3mQvUi9F8zcxE0KqTk/EWakrDLoVNNsdibQrF0iINErBYgrcSNrF1iElzJZ9WEkTEkOUowi5zajGKu23ZJGkNDOPV/aHB55UsEqmOrpeChFteV5bWIuHHMdpOdHhtJraH7yp77FHUxGKw+FhnxNanSj1nJI5b4+sV3eE4StjZX8duzpr/wAmXYb9n8DSqdrWjPF1rW7TEy7R739DpqKjFRikktElyKOK8DxbHp/j8asLSf8A0cJvbzk+fpoLDr/T+Kuk2+znom+d9vmdtnO4zh1Uw6rJd6nvbocvLLr2nx6/0uU9rheq6I0ZeH4j8RhITbvJd2XqaUbl3NvPnhcMrjTZWyxkJrQrKKJIjEkmQMinKMmkr5tUO4PVabrVFl0S6pTeXxu/ktEcH9o+Pz4fGlQwaj209byV1GK/M7lVqVpatMw8W4HT4tRhCpJ0ZU5XjNJN+a9PsdpljLu9Olls4czgHGa3FFWo4pwVSkk88VZST/XzPTcPkoVHTvpJX1Vtf72fsYOC8Dw/B6c+zlKrVqNOdSfltZct2bqji6sFfvJ7Leze/wAkZucuWp0mXitw1e26dWFO2eai3snuzNVxrS/dwt5z0+X+CahGKeVatavm/iYMXLLz+BrThj4JO2m/ax/eTcvK9o+33G8sY8kloYqE6spWtlXm7s1KKWu76sO8knSOaT8Kt5v7DUFe7vJ+ZIA0BiGEAAAEZq6MFdWZ0JSS03fRGWrRlUevdXluRWOTS+wlCpLZZV57m2GGhDayfqWd2HNe4TTDDDu98t31ZHE4KFVU86WktNLm2WJyqxnqYhyi0lrvsL0lYeIcNpww0XFLZ7KxwZ08kj0tfHRq4aKeXZnnsTJSqadDl9eeqWyINWYS0SKwYByAAAAAAAAAAGAgGACAAAaBoSGQEdWD3BaA9wAYhgIAYBAAAAwEAUwAQQwACKAACoQDAgQDAoQAMBAAEAAAAAAFAAAAwAAAAAAAQ0QAAMoQABADEMoBDABAAEDAACgAAIBDABDFzGAAABCGIApiAAEAxAAxDAYCAoAGIgYCGACGIAABlAAARHpv9CrU2p0OM8RjNc6lRVI+zQ/wHGIN5ONKSt/1MNFv5NHXulzE5LqXb0uPl/aOmmo1OG1kr2lKM4yl6paIs/F8Ypwc5cMpVJXSUKeISbWt3dr09zqLUUnbXoZyvCxyVxnGU244ngmMjLddi41Vb1TQ3+0eGjDNWw2NoxXic8PK0fVnUVS4Odi+0Ryv/wBVcF/+9/8A8U/sWU+P8JrRco4+kle3fbi/Z2N7qqxhxEaE5OU6NOUnu3FNk9oqyPEsHUcVSxVGblso1E2yz8Xbmcatwvh9WLj+DopP+mCi/dFH+hYNO9OnKm/9k2r/ADJuNaegWNvzJLFrqec/0VxuoY7G01yjGtohrAcQ/wDylT/4ojc/Jp6J4teRH8ar8jgPA8Th4eJtr/dQiylrjFPRVMLVS2coyUn7aE3/ALNPURxV+nsWKpmPK/iOKws/wVOoukKqT+aLIcVxlPStw3EqX/8ATtNW9S8mo9SmO556nx2cVefDMfZbtUl9y9/tLgabX4iOJwye0qtCST8loa5Zdq4HKpftDwmrFyjjqSSdu/eL9nY1U+JYGo4xhjMPJy2SqJt/MI1gJTi+aI1a9GhDPWq06cdrzkkgLAMn+p8P/wDvsN/8sfuP/VOH/wD32G/+aP3KNQGGfGuGU5Wlj8Pff+ImZX+1PCPDTxMqk72UIUptyfRaAdcDkS45Vqd3CcJx1afLPDs4/FvYWb9ocQklTwWDi0ruUnUkutraXQ0OwczGcc4fhavYut2te9uyopzlfpZbfEpfAquKlfifEsRiY7dlD91B77pbnRweBwuBp5MLQp0l/tWr9XzA5zr8Zxij+Fw9LB05aueIeaaV/wClc/UIfs7SrNT4nia+OqXu1UlaCeu0Vtudl6O/uMkvxaro0aVCmqdGnCnBfywSSJjAqAAAqERnFSi4yV4tWaJkGTtqXV24/D5PB8QqYaekZuyb+R2Tk8ZoPLDEQ0cdJNfJnQwtdYjDwqrdrVdGcfH/ABtxez9RP3MZ5Z//AFcmEloJEzs8ah6BcsnHQpRkTTGiJJFBFJuVN7S1X5k4zm1bI3NaPkr+pXK6akt1qW9on4by9DeMlmq6Y5WG6bfjqO3SOnz3FnhT7sY28oorlU1yylr/AEwu2NRqPaMaa89X7GtyNc1NzlLnlXluVyjBac38WxSg6covNKSlo7/IspzVKvGb2fdb6Ib2znvGbFLD1ZWajkj1l9huFSFR08sqkt00rJr6G8UpKMXKTSS1bfIPF+/ltlhhakvHJQXSOr9x1cLCNJunHvx7yb1b8iU8ZDVU06j6rRe/2uUzq1aninlXSGnz/wAFak8mV2gmpJNO6eqYyKkkrQV7dNh5W/E7+S2K9Ycley1fRBllLxO3kvuSSSVkrIABJJWSsV1GkmWEKiumFY51Xd6lLlJ82WVVZsrIlRu2GwNqOrdkQc3Lwq3mysuHjXOlWnBS0T005GVXvds38VpSVeM980dX5ojhOGYjETSio282cdacbOWOTTIvU6OL4ZVwztNR+DMNgxeCWiHoIRQMQAAAABAAAAxAAAAwAQ0IYDEAXCCwwuFyAa0Ik5PukAGAAAAABQMACAAAigAAqAAERTAQwaAABUAWAAEAxAAxDAAAAAAAAEMAEMQ0AwEMBAAEANCGAAAgAAABgABQgAAgBgACW5JESXIIQDEAgGIqgAAAAAABDAgQ0AIofIQxAAxAQMQAUAxDAAAAPXPFrr8yt4xPn8zMrM1YehRlLvpv2OUd4PxWm5B15PmGIpQVW1NaakJ0nCLelkLCpdrJSvfQh28nK1xN9xNp+5KNONs2V+5zmzW04VG92SlKMivRLRP3FCTUleK3Lu/gbKeHvZ20J9jFOw6dXuLvNEXUvPcu7+G5SlRT2K5UnE0q65sb728hz+GtsL6EOyTdzf8AhovW4fh4omqu4xqkuRLs7GtUkgdMcpuMcVJS2NVNyy7fMeSxNaF3ThRUo06ks06NOUuskmzHX4Rw+pTcHw/DJP8Apgov3Wp1Ukxummv7lnsnDjU/2a4TKN5YGN/++X3L6X7OcIpTU1gKba/qvJezdjpqKStr7sMq8/dmpck4Y/8AR+Gf/jsJ/wDDH7B/o/DP/wAdhP8A4Y/Y2KK8/ckoLz92a3knDLT4dgqSapYPDwT3y0kvyNMUoxSikktElyHkj0QZF0Q/kcGAsseiDLH+lF5OARZLLHoh9muiJ/I4RWqBPTzQ3BLkiL0fkxzLurwkAhmmQIACGRYwCq6lONWlKnPwyVmcrhNSWHxNTCVNG3p6r+x2Gcji1OVKvTxdNbNJ+q2OXkmtZR7P0tmUviv3/wBdYlcqoVY1qMKsdpK5YdZdvLlLjdU3sUtF3IrkiMoEkRW5JEVIilenKknlfKw7kZOzUum/oal0s7XUnF004xUU91tZidaL8Cc/Tb3IqlBybavfWz1XseE/anG4ufGqtGVSpRpUkuzjGTSat4jph4va6dcvL6x7manUjabUY9I7+43Zpp7HD/Z7iGJxPB6Mq7c53cc7d3JJ6P8AL4HWh2kleTyrzsWY6Z3tpWLquChomlbPu35kJd55qknJrnJ7fYKeHk5Xvp1aLOwUdXq+rNaYmGM6iCk34VfzewOF/E7+XIlmWqinJrlFXY5Sjkz5llte5GtwkMUYzqfw4Nr+p6L9eg5wnSlFTaeZaNLn0InvjvQAAK0Aa0ZFySfV9EPvS/2r5gYsVaO5m7z5ZV1e5ur00tlr15mRrUhUMiWu76svw2GVWzaK1odHAtOOy2/MsQLCUlUp92z1S9bf2NtOkobFdS0YZv6e97EqmIVNXZjLisZRi4tTToyl+uR4mUbNnp+LcWp2lS0v8Ty8ndsw41BiGxFQCGIAAAIgAAKAYAEAAAAAARQIYBCABgAAAUxMaIyCGA1sImwDAAAAAoAAAEAAADEMKBiAgAACoBDEAAAyAQyLBMoYAAAAAAAAEAAAUAhgQACGAAAFAAAQMAAKBMYmECGJEgFYYAEAhiCgQxBAAAAAAFUAAAAAMKQAAQAAAMAAIBiGFDIkmRIOk8XLN3dTVRxdadkoNneo8Kw8N6NJ+sF9jTDB4eHhoUl6QRdOuq4tFVW8zhJfAtxNT93KD0uuZ2XSpqOkIr4HB4vNRxEUtPT4E0qum+0WTorGvs7U9jLg7NnQUo2s0TWq38YnHvkpxvKNkTSVWpLLplbRd2Xej6jTIhQbgiCpZZ7m5JRgjJUTUs3Il4ixdGN0VzTi9yvtrRZGFTO2Y2bbIvuoZVB6Fq1LFRuK4T0ZDMBPMkRzq5JK6ISjZhViZJMzuZbTdyyi0AA0hXJJkLE4oqJCY0gehREkRvHqGaL0T1KglfK7bnKx1bE0mssG/RNnXVktXqQqU41U7gc7BYmc5d86WkoGOeGjTbcdX6F9KTUbEaTWqJEdpeoyQpiGBWQABYqospxNFV8POk/5lpfk+RexEs3NNY5XG7jlcGrOMqmFqK0ottL6o6pxuIxlg8fDFwWknr6818UdiE41KcZx1jJXRy8d1vG/Hq/VYzLXlx+pEZR0HcfI6vGz+FskgnG5GL1IqYIQICUH3XD+nb0MGK4RgsbXjLF0oza0Te5sndNSva278iSpx7a0ruLWmvvfqdMcuHScinCjQgqdGCUYqyjGN7dFZaL4liU3taHna7+yJ6RjySRDtlJ2prP5rb3J75Xp09JO11KeeClaz2a6MIU1VqVFUbdmrRTtp/m/sV0oyTlKTV5a2WyJOTpzjU5R8Xpz+/wOnOnn8ktnDXGMYK0YqK6JWK44elGeZQvK97vW3p0FLER2pqVR3t3dvcqqTry59mukdX7k08mOGdaJ1IU0nOajfRXe5mr1e2jlhFpJpqctPl8jPTaU3lvKXNt392XODku8/ghp3w8MnNVuavZavoh2lLxOy6L7jSS0WiGV6SUVHZWJCACNRXRz6itJnRkrxZknBOTAytllCpKNrE5Qglr9ChzS8Cv57IvTLa8V3bO60KJVm6dm7tXRnleXjd/LkZOI1alKCnC9tnZnPP8ALOXTFxNN4lswsnUrzqO8iHJmI4VC4WFzZPkVC5CYxpEEQGxBAAAADEMqAAAAAAIoAAAAAAgAAAAeoxAMQAQNDEhgAgAAAQygCwAAAAEDE3qMi9wJCeiGJ6oAWwDWwgEMAABWGhsoQXAQAAAQAxDAAACoAAYVEYDRACGIAAAABiABgIdwAAABgIAGIAAAAAAQwAQABQhiGADEMKQAAQAAyIQAAAMQFUxAAH0q9kUSxMIPV/M5rx1V7N+7KnUnN6/Uzcvw6+zqzxlOUbJ6+qObWjGpVTkuYlZK/MpqVHmMextpqqlThHJvbqWJXhoc6dVztc206ncVjW98tY3fCEe5Ufm7llWrZ6HMxuKnTqO3nz8zJHiM5f5HKXh25YqSja5R+InKVm9DnLESluX0pNszaz7NujQo3gRg9Lks9zDUShVkn/c2UqjcbmLLzLoO0TUai+crsilcrzEoyuNqlCq1KxOTzIoa1LIaRCouFx9oqfMjUnlRzsbXlGOlxB3ISUoKVxtnKwOOU8tO/wBTpN6m9iZK9OK704r1Zix2LWFw7qPd6L2POYjjdevUlCNopaXRceUd/G8VpYebjCtBtclJM5s/2jqPw0b+i/uc+HDq2KefNr52Opgv2flbNVqWa5Zb/mdpjEULjWKq+DDtPzg/uDrY+raM6ahm2bi0d6hw2jTSvBO3OxrVKKja2g4ibcnBUcVCks7g16s6NOV0XKMUrJFU1aWhkDgQy2ZctUiLRFQa0BO5JkdnYz1dr8SAQzSGAhgJiY2AGXHYf8ThZ014t4+pl4NiHOjKhPSVPa+9jp2OJik+H8TjWiv3c9Wl80cc/wCOUye3wf2YXxX/ALHZ5jQlZ2a1Qzq8dDRn2kzSUzjZhIExkUSTIoeqCN5wSvaUHo/15DEnlmnyej/L9eYxuq1jQ4d9X7z6ydzRCCILxF2aMVduyPRGgo2G7Ja7EHNvwq3myMpRis05XtzZUTU9O4r+eyBpS8bv5chJVanhhZdZ6fLcVajUpQVRSlUd7OKjp8EZ2x+5jLpDaQSrRSd5WXmEMPXq2c7U49N5GmlhaVJqSjmkv5pav+xGcvNjOmRO5JA6fZ1ZU+S1j6frQZXXHLc2BClJR3YryeysurCpOyTu7IzVcy1jH4s0KCWu76sjVjdBXOnG773efmRsW1FaRWwlRaKsRTVahOD5rT1LXLKVq8n3VcWbmk085N5Lxe60sUuo27JX+B2q/A62JxblCThFpNpRvb5nQwn7OU6Vu1tVa5uNufqc44XHl5im2+T9h31PcrhVHIoxppW8jyXEcP2WIstNCWs2MiQD2IsjIYhgAgAAAYAUAABEIBiKAYgAYABAAABTAQwAQwIhDAQDEAAMAAAAAAAAAAAAAAYAhAAAAABQDEAAAXAAEMAEAAAwEMgAEBQDAAAAAAAAIAAAAAAAYCABgAAAAAAAAAAAAIGAMoQxDABiAKAAAhgAEQCGIAEMRVAAAV6KNVR2kh/ilHexPD8Fxcks7y9dU/zNkOCJeOaqeTj/AHMzxt+rmyxivyHGtKavldutjsQ4TQj4qMX8C+OBpQj3KcV6Iv7cXWnnpTceRdg6jlUat0OhWwq/EKWXTLaxGrh1SjmirFmEkXHtzMdhu2qNLTcz0uESirufzOzTybyQ8QlJOUNjErWUchYWUOpZCOUv7SEW831M08RTcnb6mcnKxpUrQHQWdmZYiD7t9fUupTyP1MRcW+EM+iE+47CoS6Ep7mnUXVhwKtbltMgk0NRY8oXygV1KbzIrr0IyglYvzqT3JxipblVz6NFUqma1jbGabJYiklSvFamenJRWu4KsxtHtqEk9km/kZMDw2k4RlPNqaJ13kkltbqGArOUsnJHTCpa1RoU6a7tyyGgpBE6stCeiBtkEyQAV1FqW2ISREENhSCG42RUCLWnmTYiWbUlqMS0bQxLwUDEMoAAAIsxcTw34jCyyq84d6P2NzImcpuab8edwymUYOD4jtsLkl4qenw5G84q/9u4tbalU+Sf2Z2jn4rxq/Hf9VhJl749VJEJK5ITOzyqpKwkyckQsZVJDaumnzIokgpwcpLkmtGybcYRc5Nuyu29SC7tRPlLR+vIbqJNxinKS3SOmOXDfbwtT9r+JPFOvTlD8OpO1FxWsb83vc9h+KjWoRnGXdnFNX00a8zlz/Y/A1cXKtOVSFOUs3Ywkst/bbyO/ChShtBbWu9Xb1N5+THj1MfHl9asNVdaipSVprSS8y5uyu9EYcPnjfJJJruzza7bP2/Wha6ak7zbm731entsTW3kvgvtU3iI7U06mtrrb3+xFurPxTUF0h9/8A5paLV9EQbk93ZdEXTrj4cYTUIXtu/i2VvO/9q92TvbbQjcrtIShFapa9eYwuBFMUlcaBgYq8bamZo34iPdZgk/6Ffz5ECcbtHSoU4RinFOT+RzFCUn3nfyWx2KEv3cUaQOLUozdujS8y56EZZXFxezViiWKSSTl3tmc8uKxlPrZCaW54vjEouvO26Vl7HoMVjFTje/K55LG1O0rzl1+xzrlkpWqItDjsJsrmQDEABYAAAGu9oJ6OwAAAEK5JRTVxCCi4DAAAACAYhgAAAAAgIpiAAABgEAAA2AAGVSABkQgGAAAAAgAAAAAAEMRQADEBIAQAAAACGAgAAABjEMgBDYgAAGAgGIAAAABgAAAAAAAAAAAAAAAgACgAAAAAAAAAgYAAAIYigEMQAAAB9Kg1yHdI40cfNdfcf4+b6+49nfbr9pFEJ4iC6nHeNkyE67km2ZubPs047FRTWS5ir4qcqaV/mUz771E4qxj25Z220GnS1d2Y8fiatK6g9PUsw8ryyeRoxOBjVjJs31w69x52OIqznK/V8yVGE51dVobFgFCctXuaKdPIzNrNimOGS73P0Lkk9S7JmK5UsnMjLRh562LXJNmKlPLJlsal5Bv2202uNaMUHdE0iNLHK0EVzleJGrUyxKJVboglGSUlqboNZVZ3OROo1Lc2YCtn0epYkrbOV42MFeDzXNdCLqVrX6DxlFwXxLcVrBHwv0K8LLs8Yo8pX+gRZCtNQtJbrmMOKxXYTuhrQqw3eoxl1LTuq2k7lhTF2LlsACaGDAr2GtQY0BGREnMrIofXoAxLTQz1V+GADNMgAAKTIk2RYHO4vh1Ww3aJd6nr8OZbwzEfiMHFt3nDuyNTipJpq6ejRx8I/wHFZ0G7U56L8vscMv45+35e3x/2+G4fZzHZuCExo7PETRBosZFoiooaEiXIBSWaLQRmoyU5PLGStK+ya/T+QBF5Zu+0vr+voWN4XVT7Vy8EG/OXdRKNPNrUm/SOiISqK11a3VuyIqUp7Rc/N92P9zprGN3K1epQgstNaeWwXb8Uvgivs5S8c36R0X3K9KM3BaRfeX5/rzEzluolxsm60uSjHTRIrzSqXdKDqem3uPBxp1ZT7RZ5J3WbVW/VzcXbzZ+a43Uct14q15WT66F0KVWp4YZV1np8jVTw9KnJyhBKT3e7FUxFKk8sp97+lav2G2b58rxjGapSlRnFOTkpLe2z/X0EFbEOtFJwyRundu8vkRvKXhVl1f2K7+P29f5JNpK70Qszl4V8WJRV7vV9WSDohUp5o955voUdhmd7mp7GerK1wH2KhzQdt2ZknUk+ZDM3zDLVPGeTOZxDEyhKNVXtez3L2V16aq0ZQfNGcpuJWDF47tqaSfJLS5z5Um3m1LpJR0as0RjecrIzI4dqXHKitmx0ZS7q39Cqpg61Lxxt8GSpVAA97CIhgIZUG2weoAAAAEAAXC4QAAAIYAFAxDABMYMIQCGAAAyBAOwAAAAAAAVTAAIgATTFZoBjEAAAAAAAwEAxFCAYACAAAAAAAAAIAAAAYAFDENiAAACBiAAAAABgIYAAAADAAEA2JgACGAAABAIYiqAAAAAAgBiGACACgAQAAAAHoM+pYncoaZZS7viOW3RqeFap57lEp5e6dWdWm8IlbX1OJiE5Vrx21M1lIE7iT0KatVQGkaqDtWR0ZYiKg00calUu7mzWdFyXQ3HbDpCvioRk9OZT+LgUZ1d5wjDt3lpxkn1aN+q1esSmyTqZiccFkoqUkrlcUjneHOnF2LIS7wlEbjlRkxbqX8O4lJtGalUklbkW5rLQrojNSTuxWVhKTm2nsT/AJTNSsWIi3PTYvwUnApxMnGVkQoVWpq/Xqanxl6HAfxb+aNOMhmj8TNw15rPzRurrunezhuvPyhlK50lNamvERszOpas4b1UX8Pq3pxg3r0+Jtlo7HJwkrYq/odVvM7noxvCGt0XRehSmWQ1YVYDAAItCTsyRVLR3Ak3cjYExkUhPqMRLNwhoZGPToSEuwAAiobEwABWOZxvD5qMa8V3oaP0OoRqQjUhKE1eMlZoxnj7TTt4fJfHnMmfBV1icLCpe8rWl6mg43DJvCY6phamik9PXl7o7BPHluct/qfH6Z8dVJCaAf8AKbedWMSQyKQpK8fPdEhgRm04wqpeF3+HMsnVhDeWvRav2Iw7snHk9V+Zklmi3CklFdEbk9nbHLUZP2i4vW4fwydTDU3GpKShGbSeW/O361Z53gXF8fV4lTw2IrzrwqXtn1cXbc9ZV4Z+NoSp4m06c1aUbvUjw39m+H8NqOrRhOVR6Z5vM0uiO2Mxxxs1yxlcrd7aMLTq0airt3S3XVc/15HQlib/AMKDl5vRELxjZc+iF329e6vdkrnl48crulJykv3tRr/bDT+7IKkoq0IKnEtvGO25VVq2aSer8w3MZOiUIxd931YyuMm3qSzd7Kryl0WrDVukgFF3WzT2afJkiEBTWhdOxcRmrxYVzZqzIltdKN3sihOT8EJPztZBKGRzxUrbvoiyOGlN9+/otC+ngoJWvZdNgmnA4hSarpxjZS1Olw7hsJKMpW9jZi8FRyqSktHzZX+Phh4KMZJ26WZyvHDnlNVVUwkKWIvpZeRHGRp1Kc3mWz5eRjxvFszatv5f3Oese8jjrqrbGe3O5Ms/407bXYmDd5N9QNMhEiKGRDEABAIYgDLcFGwxgIAAoAACAAAABrUQwBoQ7hYikMLCAYgAIBgAAMAABN2GRauA0wElYYCABgAACeoAmMGsuwkwGIBFDEAAMBDAAAAAAAAAAAYCABiACAABhSAAAAAAAAABgIYQwEMoGIYgEMQyAAAABABQAABAAAFAxAAAAgAAAAAAA7Lrw6klWi+Y4cOjOpGPV+Z2aHAsLGKc4KXxa/Mno66cSePVsub6kViVLmenfDMMopQhkfW7Y4YKMNpFmENPO05Rlp1FiMI8t7LXU9TGlYz4+l3Nen5jLGFjzkKaijbQ1pOK5ozVFao0X4WdqiizlOzDsYbAKpiGqqSjlvqrnXpYShTSyQs+t2Z8ViIUMso5eWwqHEFWeW1rHfbemvFUoOho+f5HCcMjO25Zo2v8zm42GWdjllEsURkSlLQovZkr6GGF0PCNWXMjHwEbNyWoa2sd462BTJ3WVaFU9FcyqjEazuZ3LLUjbqjRU70WzNGLcr9GaxiPR8JqK0fVfU6lZpxPOcNxKp1LP9bnUlik4b/M6+yqMQs17GG1pM2500Uztc41rSqnQcJ9pqdClK8Smco9jZbjwtWMouK3TszrhWdLyym7MgGp1Ro3GKD7owpEZxbjoTISbCK1FolYSfeLGjNaioBsRAno0yQrXBbeZOqvwwYm7DumtysgAsAUCGIDkcaouMqeJpqzTtJr5M6OHrKvQhVj/MvZkq9KNajOnLaSscrhFSVGtVwtTSV7r1W5x/wz/wBV7Z/d4Nfcf/HXGIaO7xE0Im0QZkMBAAp3tdbrVBTinUzLVOwyNOPecW3ZapGsLqt41ozq9lq+iJd5+KVl0X3Ko1ZXcKcFaLs29F8AdPNrUk5eWy9vudLnI3MLTdanC6T23trb1HOo8r0v5IVoxhayUUvhYqpO8Wk7qLsn1RmZbXLHS6lh5VoxnKeWMldKO/zLKuEh2OWlGMZqzTfl1fv7hg5WUqT/AJdV6P8AT+RbVr06Pjmk+i1b+BXz88s/bSmGDW9Wbl5R0X9zRGMKULRUYRWumiM0sVUn/DioLrLV+xTNZu9Vk5f9z0Xw2Dc8eef+SVSUJYiTpvNGWra2uMrUm/DG/m9EPK34pX8lojT1Yz1mjc0nbd9EJ5pL+lfMkkkrJWQBVDwybzbvq2GWMN0i2aaizDUlJNhWh4iEV4UVTxUXsrGdtsi0GUp1XJNXdmecxMatLETg5yaT0u+R6CxzeLUdIVVv4X+RjOfXPPmOW7vfUrloyzmQmrsw4khiSGioYABFAAMIQAAQAAAAAAAAAAAAAAABAxkRgADIsBiGgYAgENK5QN2FmJZRWANxgBACGIAEMChDAABAABQIYAIBiCAAABgAEAAAUAAAAAAAAAEDBgACAACgAAAAAAAAAhjEAAIYgAYgKGIAIAAAoAAAAAAAAAAAACIAACgEMQV6qnVUcRFev0O5CreK9DzClz5lkMTUutV7Gfd09nps6kLNrY4FXEzVNWav6EaEMZVeZWt6HSXZ7O/OsqW5hxuIWIi4w0e2hU6GJ529mZ60KlLV8zOV0u2KcXGo2ySvfMtCFS7bI5mo2OUqbQ4hiJvLro0VYLGOlUby5vJGinR7dJSW0jpUeHUYRTs7/D7HXCccum6zfiK9bw05x87XIPD182acm0v9p2Y0aUIaIhPI4Nfkbshvbl5M6st1uRS72U0TXZt25mVztNs8+VYyXqSirMITiUuTkrkL2aINvi2M1aTSs9i2lNpFGI1Gi3hGLvpyJKnYjRirGju/1IukiNOKg78zRGbsUTemmpKDdiNL1OyE5FSkO5ldpSqO1iOAl/6uUW7LWQJXJUqGWpn2ZvCco6iuxkYTzIZ6FWxZYiim7yLyAE0MCir+YkxS3uJMzQMiSZEimJ6ST6jFdPz9CZWLIqxU3CF0mYaHEc1fI1b9ep05Q7WKuteZ57E4eph6zqXsrGLlrl6PFjjdz69HFpxuJGLh+Iz0tXd2RtSOjjnjcbqmJhJ2QLVBgmcbitOWHxVPF00t1f1X9jtFGLofiMNOlpdrS/XkY8mPtHf9P5P28+ekqVSNWlGpB3jJXRYjlcFrvLPCz0lB3S+qOoXDL2x2nn8f7edxNkWiS1Bo04oCGwIAjJ5WpdPoSHYiwm8lRSSbT0aXyYSnUeyUF1er/t8xRdouPOO3oCUnF6HWYzLl1mVkRWRu8m5S6ydyyc0o3MtRShdvT4nz/GcUx9XGVq8sRVp1IzaUFPSFntbY64eO5XUZyzkfQZSlKV4ycfOLs7FUqkYNpb3u0upTw918RgqNSonmnCMmk7K9jQ8NOUlBR1T8MVf/AATRbJydOvOT6Ly1ZqhBNKVm31e5GGCnRg6klFJbq+tufoXLvK1KLn6be5OGZ5Mb9IC2OFcv4s9P6YafP/BXOHZVZQ5eKOvL9fkEx8uOV1AC3AEHRKSvFnPxEbNm9zUY6uxjr5p+GOnVgZCDmr2XefkOULy7zb+gWsrLYiVC03u1HyWpCtQjUoyhbVrdlwF7TTzMk1Jp6NEXd8jp4zB5sY2tp678+ZdQ4Rmaevujj04+l24tmt1YbSSujsY/hmSKtptzRx5wcJuLZWLNI3C4NAghjEBAxPQFuE9wg5AN7EQGAAQAAAAADAAAYVF6AgluiSWgQciJIiA0DBAAAAFBdgAiCSC4gAYgAAAAAAAAAAGFILDtcadlYoiIdgIEAwCAAAAAAAAACgABgIBiIAYgAYhiKAAAAAAIAYAAAABQIAAAACoAACAGhDTCkwBiCGAAUAAAQAAEUAABAAAVXfyKwrWZZbQjJHB0uJSacbHoOHZVh99b/kjzkY5pWO9w52Sjfn9jp4+Fk1HQ3i7mLFYdVd+RvaKZrc6XorzNeLjUcbFWXqasRL9/L4GLE4hU4t6HD6y24aapyUU99DXVxEoQWVXZ5zC451a9N8sy+p6WjR7W029HrY7dOs6RpVKlR2cGi54XM8zRfShGm9YosqV4Ri9Ea3wObiqKijnVKdmbsTioz2MTeZnLJnIRj3ROOpNbBYwzUoaEZxzEkDJsVRjrlHVoypvd+5LZ3FOfaM6Y8wiCnbfU15L0VIyyozku6aqd1TUWSxpCCuyVSDVjfhKUZRTaNNXDwt4SXEczDSWazVzTOGmZbEMRTVFZkrHMrcTUHlckvj/c3i3rh2cMrwuXWOTwjHwqOonLe2X5nZg4tXOm2SgrMt5FblFCdVC5QWN2FmKJVdSPaS6fM53ONaaHJEc0VzsVJt7sTlGHkT2q6i1yvsmxavy9ClYiLdsxfFqSvcd9iM0lG719THUxeWaVzZWX7tnHxEP3iZm8dLOXWw9ZS57lePoRqUHbcpwCbVnob1rEa21jl63ccbCqVKrGPL+x27WVjJUortFLmXxk5cjpOmc8va7qUlcFsFwKwAARRxcfGWB4jDFQXcm7v80diMlOKlF3TV0zPxHD/icJKCV5LvR9TPwbEOph3Rl4qe3ocJ/HPX5e3P8At8Mz+zh0USZFDO7xIsRJoiQA7iAillyzz79V5GhZrbqK8tWVxa2ZCbk6bV5dx62bu1/g3hdcNYpVezi9dZe7ObX4FgsXifxFTCU41N8z3b80tH8TqQjBK8FFJ63XMj2sXpC83t3fuLnb07TCTsqUFTl2b7yaum/mjVhLKioJJODyu3Pz+O5myzm4uTUUndJassU5U6qmouSatJK3w/Xmbm9cvP58PacNbSaaaunyFOcKUVmaitkZZ1as/wCZU10jq/crtCGr3el27t/EaefHwW9r5Ypv+FB2/qnp8tyl5pyUqknKS25JCzN7RsurDJfxNy8uQejHx449DOtlq/IXee7UfJEloHMroSiltv1ITVy0TQVjnhnK9jPODg7M66cEtWYMVHNUeUiMgm7l8KEnuX08NF+JFRCMYSjF21THKhPOnHb0NChTimrbkqLUlZ7rRmMuy8OdxCtSoRtVfKyPL4iUZ1pOO39j0f7Q0s1rdV9GeZmsrZh58qiAk7jDAAAAAAQQwAAAAAAAAAYABAwEMAABAAAAAAAUAABABYAuA7BYVwuAxAAAOOogWgBzAQXAYAAUwBAVAAARSAAKgAAAAAAAAAIYCGRQIYgAAABiGIBDEMBgAAAAACAAABAMAAAKoAAAAuAmQAxIYQAAFAACAkIaEwABDIAAAo9K1ZFWdWZOpOyMjnocHoqaqxUmdfh1ZOS9ThwlHM7s1Qrdi6cltmVzeN1WdvVweZEKuzM2ExUatByjfkQqYtRTc27I72bNx5LiGK7PHVYN+FpfI5OIxLnVeqsX8ZqRnxCtKHN/kjnNpq73Jjgmm+hXpxlF32Z3KXEo9hGSlto9v11PNYfI43k/kXqcWp0463jdctVr9LkyjWL02HrVsRNKDvfyNscHWck6l/mYv2cs5Zp6WV17neqYiCfelb4GlY6+HpxWqs7HNq03FvodadahVi257eTObipxV1FpmLDSlbCbsXKF4XHTw+eaVjjpixnUnctSbRsqYCFNJ33FToNu1jXqmqywpuVS3I6lLh9OzbS/4ozqLpVNVYuqcRjB6TXyNSaakKvQjSWn0KP3a1b+RXieKQkku0j7o5lTFSqOyvYmrWuJ266x0KTtGXyI1+LyWzv+vQ4vZObvma+I/wAPKUla79DXE+pbvpfi+J4irGyi7eq+xzJUpVpXlFo6nZ5KacrL5jioN6K/roY958NWKsFh1Rs48jsUsRNRSaasuZnoR7vJehdTp2M3K0li7PKT2JKNxxslsPtEiab2moIZXnuKU8mrNdJtY5WMGLr2bRZKvndkZMRFtMbWKKdVp7nVweIz2icOMXHdm3BTefRiNV2akrwsYalLNNGynrBXJKCzGrNsy6V4enlL9peo9EhPVFs4Nk1dko2S2EndClubl4ZMYcgIARITKInFrJ8O4oqiVqVTp05nbMPFcN+IwrcVedPvL80cvJjubnx6v0ucxz9cuq2gYeE4jt8Ioy8VPuv05G43jl7Tbj5cL487jTIskIrmQiQgFcSeWalyej/L9eYxNXTXUizhLsYpWbclyT2XwJLTYUZrKszSe3xC7fhVl1Z2mnRK4Z1yvJ+RDJfxNy+hNaKxQmpPd5V0Q1FLZa9eYwABA2IKYhik7IIL2GU5ryLQqLV2LJBatockZK85JtXYRodZR2aKZYySZlzPqyLIi2VduVwhinConylvoUsjJZk1floTKbiXlv4pSz0pSWtlf5M8ZXTVaa8z08+KQdGcZWvZrmecxElKtOS5s5RxyUADYrlc0hkUxlQCGBAAAAAAACGIYUwBCCHcLiAgdwAAAAABAAMAGJDAAsAwpWCwxBAAAAgAAAAABoHoCHPkAkNiQ2QIAEUMBAAwACgABAMBAAwEMgAAAABiAYhiAAAAoGIAAAAIAYAAhiABgAFAAAACGACQwEAwEMAAB2ABMAAQxAAwEAHoprMZ507I0VG6UM0oteqObW4nd5VG9/L+5ykrutjGGZ3aFiKkXSy5kZo9vWf7tWb63N1HgOLr2cqkUn/uf2Ov7d7YuLHR4xWwUHSpQunzuvsVYnjVWrCSmmrq2ljrz/ZpRg3KrJy8rHH4hwyWHWqe3kdprRpyJzz1HLqVybb0Vy+jhZVq0oq+hZSw+WvlavoS5SNM0IztbLJfAvwsJU60Ktn3ZKVnzN9ShCE0spNUoyWiOVyJdNOC4lLC1uyy3UXvbdXOjXxcK1Ny7SKl0ucmWFd4VFe7VnpzX9rF6w+Wnnkr2Eybt5Tw7nNO7aNdDDucndv3KMHj8PCFnGP/ACLpcVow2UV/5C026NOl/KaqNKMGnocD/VZTlaFF+qd/yGqteq+aXRoyvbu42vFZVppYjRxcFyj7HKp4RVHeUbv4nQwmHadrfAksX14Z8djJyvGFOKXU5SpVJtNyk16ncxOGy2co2u7FuGwkMjumhbfhNOH+FptXcL9WXLBJK+y8tTq1cLF7XZr/AA8FRW99S6tS2POSSpuyj8XqNNy3enQtx8Mtey6v6lcVY565Z2dRfuvRlUXZ3HXqxjGSd75b+xgp4xSqWd7CQy6dmjK8bl0KiRgpV47RkXp6oz9YlbnNZSpybloCtlRBvU06LFnetx96WjJUXeOpNRSCKuytqjPXTvY6CSZRVp3mGnPhSlI2YPD2ndmijRSTL4d1mou1kYpRsPQjmTI31NbZSbC4gTjHxNJebLtDTs/UkUOtSzW7WF/+5FykpK6dyTi6as3ykK4myN9TTKdwuIChiauNAyDiU/8A2/izhoqVTr0e3zO0jncZw/aYdVYrvU/oX8OxH4jCRk3ea7svU44fxyuL2+f+zxzyz/laxkRnZ4gRJEWBysf+0PDsBi/w1epPtFbPlg2oX6/2OnTqQq041KUlOE1eMk9GjwvF+A8RjxPETo4edenWqOcZxae/J9D2HCsJPAcLw+GqTc5042bbvr0Xl0N544zGWUlrUu7Uv/VoWFds6aJxleN+fMmGXx0xSIt6krldWtCG+/qdGlgmzLHExbepbCvCTt+YEnLUadiEpRvoJNy2As7RIhK89ESjDqTskBGnDLvuWtEGyUG2ncqIsyV4cza1YoqxvEiucDJzVmQYSosQwDLj8SjKliG4+Gauc/VvU7vEqXaYZyW8NfucNnGzVcc+0WhMcmyF2Vg0SIoaCaSAQyAAFqFgFcAsMBDAAAAGRCGAAAAAAAAANEVLM7DG0ArWGIYDQAhlCEDGQAAACAAAQwAABgADQCAAAAKEMAAAAAAAGFIQxBDAACgAEAxiABgAECAAAAAAAAAoBDAgQAADQxIaKgESZEAAYECAAKAAAAGIAAAABAAAAAMD2mLpU8ZhstOC3T01IYXhNCjH+HZrXS6/Mhw/GUo4ROV81/yRto4jto3jexeq7LYwUElHS2hZa0bmHEYqNGSjKVm1czVuKQVPSp9SXKpt0K+KpU4vP9TznFcbQxClGDu9lquhRxDHucJWk379TgU8Q5VY3f8AMi/NnbuYKlCnGM5R1fMojQ7atngtNjZhstWjFX1FHJhouKfO5y2yy145ZWluWYaFxVZQqyUmydOeXwajtWycV2DS3WupjqVW4un1NNOUsyzKyejMrp2xOaU16LV7+xz3qr2MNhI5e8tQr4J/ypexvTW6jf1CrXqONkpP0Rr2t6a0rw2FjDx2i7m2FOP8quY25qN3Fr1R0cAlKF21shz9axy0uoRturGqhPLK/RkZRIqFiyTS72sxL7VJdHcrVSUUO+gnqXezSFSvJbI0Rr3grszSVhJNvdl2Ofj6jeJfx+pSpto14jCOU3O5n7PIncyzpgxlFzqQiv5+630u7fmcuGHypNrU7srVHaydjLiMPapJpaN3Q3yzl0z4bSSOzSs7anMp0rNM2U5OLWpLY5b5dFpKK1Kr94Ual4okldmbXXe1tJ2NMI5iinTdzZShZGpG4io2BxW5fkuY8RiIUpNSKLFO3IbehznxTDwupPXzdjBjON0doTXui+tHfpu87XuWS0djxUOLy7a6qafA9BwzEyrxUnK+i+hr1pt0atZUYtvkjhcQ43GV6cGk10T8jp8To1JxfZrT08jy+KwtSnUlKasbwk3ySbFLiNR4uN5tx6HreF1e3o3vfT7nlcNhlKSa3PQ8OvRp5Rnr47elkdRiBapMCONMYhlQwYICCM4qUXGSumrNM42Bl+C4lUw8n3Zuyv8AI7TOXxqh3IYiHig7Nrpy/XmcvJP/AKnx6/0uUtvjy6rqAUYOusRhoVE9WtfXmXnSXc282WNxyspiaJITKyiU1sVTp3i73Lmjh4+hOrjHaDt/ckGh8QSmknJXN2GqOUtdpa/EzYHARhBt2XxZrccq00a2NXi7jWNV4mrOEXl+pz5Tq1ZXa+Z1JwVWmtNynsuyi9LnWOjNSp28Whpo04qVymVRyfhfsW0rp6pmhc4oI3i1ZDRbBJq5NCS1SE1oOMgCElZDTDkQzaoC16ohJaE46ojJWZFYcRDUzM3V43uYWQKwmSQnuVhFq6s9mcDEUHSrSg+T0v0PQHM4vS8NZf8AazGf5Yzm45bjYg0TZFmXFEaECAkh30Eh2ZEKJJitYAAAAAAACGGZAGVEBcAtYAAAAFAAAAADKIgSFYigBiKgGIkiBAJjQUMQMRQDENEDAaEEIAAoAEADAQwAAAKYABAhDAqABAAAAEDGJDAGIbEFAwQAAhiAAACgAAAAHYAEiQgIhsiNgAAAAIBgUIAAAEMCAAAKAAAAAAA1KUoLKkdjheLdKg09Hby8znZUpXaRLtOUdPQxMmtq+OY+U6sZq7tFLl1Zw5Yycnbvex2qmCeJ6v4nKxGF7Fu6N45StxS8RKUXF31K4QUWnci2nPQbhJ1FrzOjTs8MxFpJP9aBXqdrVsV4SlKyt+tDVSo/vbvU45ajFRp4LPByv8y/C0uzvd39S6VWNODjbUz0s033TCNVerGnTTy/IzwmpzzZfkWVoS7NXHSpWjsSq14eHayS6nXw/D1GKlKN+etji080ZJxdjbCeIqQtGTsl0OmG9OmN40jxbLQjFZUs11t5GbCYnIkr6FbpKeI77d00V1U41bLYmUZru08XCo9EaG04qxyMF+Z01JKKI6ScE+YkN2YrMzPwtKpyHBA02SijSCpFSjojh8Qp1YydtPgd8yYqlGb1IjzuFhVdSWvyOlUp3ppta2HOFPDpyjpqVTxMXT0d9bDLaf8AUMlgiric21otBwbsTTnZE07GqCeW5kWrLu3ahlRNLGiNfI9djVSxlLLq7aczhYrEZKblJ2fI85iMbKr1fsdMY29hxHjkKcbU5ST639OjPM4zjFepUdpN/wDkzmZatR6U5v0R1OG8HliGnOnJac010Oswhth7bE1+V7/7i+jgK9Xxw380eqw/BKdC2kdPNm+FGMEloLx0xcnncHwOi9Zw59Ud3BYOGGWWO3oarpIjfUz7Vn2apRUoP0PO8Sot5rrS/wCZ6Ki8yZRi8KqsTOUt6erwZSXlxOH0JRmu7oddUbyTsOnShRgtI6EauOhST7qYksb8nl9rw0rTQZkwuNWJbta6Zs3QnHDjfyQJg0BtlNAERkESFSnGrTlCavGSsywQsWWy7jj8KqPD4qphajtd6eqOwcjjNJ06tLFU9GnZvzWx06FWNejCpHaSucfHdW416/1M95PLPvf/AFbcBAdnjDFkg9XCLfWxITIbRej009BSV0SBhRSVpuHJ6r8xV47oeu63WqLJ2lDMvU6+O/G5WSlRs9UaYQjyRCg9NSamkzoqmpFqXkSpy0CrJNFUG0X4L75dyai9yt94mm7WMh2FYYrkVKOgS1FcnuiopnG8Wc+rGx0pIyYmJFZRMbERmkVYikq1GcHzRaIXll5mUXFtPRoi0buJ0ezxLkl3Z6/Exu1t0cnGzVVN2HForqZ8yywlL0Vy2hQrVXbsqn/FmtJowzA7xeVpoRESvcQARAAAADENAAwewou5EMBNgFAAIqGAAACuMVgC47hYCKYCC5Q7DI3HcAYCbC5AMB20EUAIAIJCAAAjzJkbahA0IkIBDCwAAABVAAAAAAAAAEAAAEAxAA2IYgGgAQAAAVQAAAIYAADEMgAAQAAAVCGABQAAEIQwIoAAAAEAAAwCEMAKNzhOUrL6ElBwXe3LL5IZuZzsZjZRnbX3OMlvRra3E4v8P0+Jy61SeJuoWbI1qssQ1m+tzTgaUIyu2uXI9OOHDrJpkhg6yd5K3uao0HFq+56OlhKcqN009ehlrYTvq6MZXTO2TCpw32LZTad4k6sIwirMhFXZy3tKajOoszJ0oyjsixTUKdrodCopaXWvmBZT7+jL4qK0IRpqHeXMg732MtRqj2aJPE9krU7u/wADE79LCTjD+dX6XOkt+NJuTdRz5sn2edZuZjli0pNGmhirxWnyH8q1jz224VKKV9DblTijn05Z9djVGvlSVrh0aFF8iSTJYeSqPYlO0JOPmNarO0bCHcAhPYqqRumXPYhJabEtkVweKRcaWTrLN9TFRoy7KfTR/l+Z2eIU+0tlir+auYKUZRqNSd9LWFt0vCyhG1G3oRfddi+Eb000RyEvNcbEPDqRhFynuXQptkZxdPVk6RzuN0pSoxlC6yXvb4HOwXCZ1n/N7o71SdOpTakr/Es4c4K+nzOuGXC+3COE4XGjZygn62Z2aEKVOmrU4p+SM9weZrQ17bTbW5ZldFWtx0Lqm824PclS8kAx6ESRZh5WRe1dGOLakvU3U3FxXoV0leV4njZ5nCErP08jLhoYmpbNK9/9p3q/DqM6rk18kX0MHSpx0XyRd6dGTA4apT/wdSGkbMSywWuhF1YSdovVGcr9P9LAEndDKyaGRGihgCGwKcRRjXoTpS2kjmcGqunOphamkk7pP5o67ONxOEsLjaeKppWb19f8HHycWZPZ+mvvjfFfvX/XZAhTnGpTjOLvGSuiZ1leSzV1TQmNAwhAAiB3sSpveHxXoV3C+VqX9O/oXG6rWKNROnsRjd7mirHNqUvoehtCaIJ2LZLulbRqFXUWWxdmUUbs0JaGCk3dkWtS12SK9wHbQcXqJ6AtyByWpTWhdP0L91crkrphXNmrSZBmivC2pnYSkIYWDDDxSnnwrkl3oa/c5mG4XXxlpQnZP9dT0EkpJp6pmrhcaVOi4K+ZSt8kYs5Zyn1gw/AZ0dKqzNc7f3OpgsBSi3elH2NUm93sZMTxGlQ2ck/h9ybThweMYLslKaVl6eRx4rQ38Qx067cczcWc9Ga552fAwGIMGAhhQMQwALWAF5kQA9BiaKFcYkhgAAAAACIGAgAAAAoGIYDshNAADvoIAKAABEDsAxMAAQwAQxBAADAQABVAAIBgAEDAQBAAAAAAAAAADEAAAABQDEBFAABUMYgIpiYAEIYAAAAAAgAAAAKAAAAEMAEMAAAAQGjEY1KLSafocqtPtZXI2m3rJsIx76R1xwmLrJIUEzVRg2+ZdSoqKV0bKFOKd2hfJpLXRwFbLTyt+5bipwu9jk9u41UouxViZ1nLNm09Eccv5covryzPfmEHYx062bnc1wi2tDn66SlVg5Xs37hhqUo21fuaqaShqOM4KSXn1J7J024WjKtFJMMRBYeOaWpr4elCze39jH+0NKrPDwdK3O9/Qkm66/HOxHE6UU42V/X+xzJ1amIfcm0bMHw+dTWfyudWlw/D09XDU9WOGhxsJw2vKWZyk7/rqdjDYfJaMty/NSp+HQz1J1HLNT1Nkp4vEQws8r0J4XFwrbGd0J15Zq0TVRw0KVsqt6nLKabmToYWplnfloaaklN3RnSj2asJ1oU13n8jncrZprU7WxUvUs1629CuFTMWE1+UOyRFjYuZdDPVptoxVKGWWbmtTrbooq00yVGGnHLePJFnZJtJIU04yBVnGSfQmFS8NmGwiWs42Ry+KrLTkob2/I21uJzUElrpbkc+VTtpu/M1leXPtyqSrN6rT1NlKTpTilzZqayx0Mk45pKXR3Ne3DWXTqwlenF+RNSMeGqZ+70NNhHPa1VXexbe6MyLqbugJXC4MAAuoVNSgcZZStStTjc5+Nx/4W+q0e2nU6NOWhwuMYCriKrcJ2V39SOk5c7F/tFUlfLTT9CfC+KTq1tact/6fIoo8BrO2aV16L7nWwHC4YaSakpPpltyNLp1sPLPC+xdYpgssehajEvwoAANIkhsjEkyiJnxtD8Thp09M28b9TQIzZuaawyuOUyjmcFr5qcsPLSUNUvL/J1Di4tSwHEo14+Co7v80dmLUkmndPVM5+O//N+PT+qxm55MeqkhiGdXkJoVhsTIECdmDEFTpu8HHpt6ciGW0nca7rUvgyyUbnbG8NxRZ3FK2xN5uQ4077m4qunGV9DVFWSEoKOxLYUDV0QasSzEZSuzIhO7tYIJ31JZrEo6sKe0StbFknpYrQRRXjcxSWp0pq5hqxtK5FUPcYbstpYftCs6UKMm9ETkqtOcZxi9fM6NLCqBKpBZNIpta7Es3EutMTxNfspd17dTzePl2knm0/yeur5FhZWyq6X1PH4+F6krPn18zFeW5MjSsJMVrCMwTTAimSTALAMQQXAQ0AR3JT3FsBAIAGAmIYgGAgKpisMYRGwDAgQWGMKVgJCABDABAMAgAAClcYhgAAAAIACBD5CGAmCAABiGFgEMAAAAAAAAAAAAAAAAAABhYAAQABQAAAAxDIAAAAAAAQAAAFwsBQAAAAAAAADIEAAVQIYgjLGUVU12NcKdOXetqYMNB1atpeR1aVFRjlRvO6dKqeZyWXa5qpxkorqOFKMCam0cbdoyQjJ4lXWn9yeLUknYlGT7a9i6aU4vNoXauPh1NNm91KkaaygqcYvSRbG0tG7DK7KjSqzlv9TZSpxbTlpbXYhTprdO4q08rsc+2K6+HrxsknsUY/FVJqEKabu7PUxYRtS0utTRCfZVoOSzKUktdTWE5dJ00YbtIU9Y2+ITnKW50IUo1qeZWRXPCtbI9Fuovdc50YvW9vUnSyxdovM/I2x4UqjvUnUV+kkdChgaVPRRT82lcnNGClSnUXha+BasArXt9Tqwowh/KibjGz0RLocWlStUcXotDHiML+IlP/usdmvSu3l0fkY7KM7M51uChTdtTTayCNktgBUR2CwFDK5Is5EJGaMVZ5dTFVlm2NGIbd0vUyNOxiJkrk2t3cUJWdxxs3qTjTad+RpnGJXvEqlHRmmnTeZPkUY2nKVRRp7N2NcOlm1NCuqeIVN7u7OrCSlEzYPhLjNVJpt+bZotkllN/HCxInTlYruOJllemMiiQUEWSK5ysZ3b0ul9Kpd2HiXGNHM+pmg3mujVOCrYe0uu1h7OmLy2Lxk5XdGyjfeVktvUjgcTVVR5ZKcnzSaS+51JcFhUnFzs7aK8VoasPwbD0LOL1+P3Nyb7dNtuFbeHi5eJ7li6EYRUFlWxJ9TNmuYhgAGmQiVyI0UMQwIMfEsN+JwklHxx70fsVcIxDrYbs5PvU9PhyOgcRp8O4omtKVT6P7HHP+OUye3w/wBvivjvc5jtjEM7PFTIsYMgiCQWFPuRzBTlKC0nKKXRslSrQlDxxdtL3PO8W4jlrZItq+mj8kS4RGvJzzzk1N6Nvb9XN48VqPSRs3dNAyilGUN22XZrnVo7ibIgAMjbUmK6IItXLYaEUhvRFCk9RABAmY68b3NhVKPUKyUqdnd7Gt14Q5IyVZOMrIpzy5sDqQq59iNSvGF7mCFaUXoRnUlLc1LqOVlrHxTGyhLJF2jLVHDqTlJu7udriVHtMM5Jaw1+5xWefLtxyx1VdhE2RYREaCwygGIZEA4biGtAB7ghDCGILA5XViAEFgAAACqB3EMIAAaIEAxAFwEMKBgADAjcLgMBXAAGAgGIBhCAYAIBiAAAYAAAAgGIAAAAAAAAAAAAAKABiIAAAAAAKAAAAGICBgAAAgAAABgIBgAgACgAAAAAQDAQAMAACzD4Ls6z9UanFQluXVZwjG6Vn6mRqdSd09PQ57taSnLPNW6mqNG0U/IrpRUFaW5KpNwWr0JVVNqM72ConOLadjLSU3ibvw6cjdUsqbsWDA7xerJJuekXZleWU5K3U2UqeVK5q6FlDuxsyyok5rQsyxhTzNGd4inKV0Y1vpLGmnFRQ6zTirborhWg1uHawqPLF3Yx3KuO3UwNWSopN/qx1sLlnF5lf4nncPUcZKJ28NPLZHonMbbYWy67rQcXaQlv6q/6+Q9iS8LVt7jIw2JBGeurRuc905TraHTrxzRsY7unU0M2NIuE4vUnbQrr4ibmrIkpNoysMQwKGimu8qLkUYpXiZo5s5XqeqKnsSk7VfQUllbRz+pelCjY00bSdmyp6jgmmajMXzbjpHYhGV6sW+TuTveOpROUYvxL3K6bd2hiIyhFN7I5lWUe2lqU0azjs7hUovx3evmamVc8mhJNXBaFdGVo5S2xXPScWWpFEdGXJ6Gfb8Lr8hoiqXaEwemxceDaDhkLaUuRDclDSRWsWiVuiI3G+8QsHRIYkSKhLoNg+oEn4KAQhoomIBlETBxfDdvhs8VedPX4czoMi1dWeqMZY+006eLO+POZRk4XiHiMIszvOHdf3NhxcM3w/ijot2p1NPt9jtGfHdzVdf1WExz9p1eTQ2JDOjzIsVs2jJMXMgzV8HSnNSknp5ldXEYbCxs218Ua61+ylbc83xKhXrTSULq65rqO2o7EMbGrCM4S0kuRsoNyhc5HCcG6dNU6m28fLyOzTiqccqO2N3HRIAGApbFafeLWVPxFF1xN3EhlQhEmIikJq4wAxV4d5szM6NWF0znzViCGwAtQKzSaTTT1TPP4im6VacHyeh6E5fFqWsayX+1mM59c85uOYxWJCZhxRAGKTsAxkLkkEMAEUMAAgYgAAAAIgGgAKkmgIjKhMaBgiBsTGxMBAAAMBXGFKwWGACAYgAAGEAAAUAMCAEMQAAAVDAAAQhiAAAAAAEAwBDAAAAAQ2IAAACgBAEMBAAwEMAGIYUCGIAGIYAAAAgACoAAAAQwAQDAAAAAurzm4EqGbKNJzjlasiynJxeVHONLoxctWQxKcopLka6EHKm9CdPCvM3YaqscKNoqVtQlCUtLaHWp4Zydmi+PD4vki6o4dLD2a0OhhsB2u8Tb/AKelJWtvyOhg6ShZWL68ctSPOcRoThh5KEdlffyZw6MXny223PZcTUadKo2lrBr5Hkqc0sRWVuaNeOQbaVCChrJXsUYdZMU3y0+g1eXNg6qhy1MZ9ptsXdmqi3udqlJOSad9TgU6maFzqcOk5Qvd/pnTC8NO4pd2L6FjM1CaaszRB3ir7rRjqtfE4MsZVF6lrNIVrmKvDvm66M1dWTkSkZsmpMgqif8AkU6qjY5tJMQKWYZQIhWV0WEWrolHGmv3rCau7+RZWjao2QbWVexyy7EIxCbUEKdWEE2zJPiGHu4uZvGbSRfiMQoUb+ZxKvE1mXeXuWY7GQnStB3VziRhKq7Ri5PfQ6TAeq4Nj6VRyzWdv93odqpjKKppZU77LMeEoVVg2/3maX9NP/8A6+1y2pxbEVKeRvKukW0PTfS/9emo4mHaSTcbttpJ3N9zxeCxcvxMU218T1MMVCX831JcPy55VrTJxkURkpLRkoPvGZJGbWlbCYRegmaRJA9AQNN7IKvou8dSVimnmXIuSDcpDRD+YsWxWgJdOhIi97mb+VhDQ7CNIkhkLjuA2ILgBzeM4fPRVeOkqe/oacBiPxOFhN+LaXqXzgpwcZK6as0cjh03hMfUws33ZOyv15fI43+Oe/y9uH9vhuP3F2RiQzs8QYiQrAIjkhzhH2JCZAnFZe6kmtUSvmimuYghpNx5PVGsby3jUoLQYxHVoWE48xhyCiGpJladizkAPYiO+gigEAyCE1dMwYiNpWOhO+XQyzhmleQFFLDyntf2K5xySszX2qp+Exzk5yuwhFWIpKtQlDm1p6ltgJeWK8zPTR6MS2NnEqHZ4htLSWpk2RxcLNVFrQik/wCYnzCRUQaBAwRUMa1EOOhAhie4wgAACmAhkAMQwAAAqAAAgYgABDAADL5hawtRgFwuFgsACAYAAAAAAAAABAAAAAABQAABAIACgAAAEMAAAAAABgAAAUCYwAQhsRQAAyIAAAoGIAhiAAAAABgIZVIBiCAAAIAAAAAAKAAAOt2NiqnQbxCO5HBTUdUTp4JqV7fUxMW9IYPD9zY2wpRX8q9iylScVaxaqbW52jSChG3hRLsrrQHVpw8T+hGeMo5bRlqNtSbSVNrcnGcYHNrYmdnlsZViKrk72+ZnLOadcfFat4xVVWjKEd7P6HlZ4acal7vXfQ71WTd7meVNSOMz04+XH1y0yUe6tROk5t2NSok4U0ibc2elTlF2exvwUsleaezSsV5UQzONaL/lNY5ctx38NLY2x8XrqczDy7sGuiOkn+7i+jO+XW2olzLIu5Bjg9CIssV1opwsWIUlcpHIrLJLumHF1qinBea5nVxMO8zHPD9rJN8jnXSLMLJygrmgpp08iSLUEMa2EO5RzMYsqcjHGV4P3OjxCn+582c6lGza6o4Zp9c/iNVwUl5fkcBqpVqyyRulu9kvV8jt8XnCnJ93PLz22+Zwq1WdR2k+6torRL4Hbxbs4SG+xpauXayXJaR99/1uQdadVZW8sP6Y6Ig9RwVmddRdpzo2StqR7OX9LNMGpM2Rpxyq8V7F9tM705cY5ZKRtw+IlFqylvyRGvR711oi7BRjls1dkuU0lu3b4fiXNJO/x9DfCepxqSdHXbmdOg3USsct7YboSvsWxi3yFhsLO13f2OnSoqO6Naa9WOFG5op4c0KMVyJKxdNaU/h0iM4ZTSVVVoRWK3eZNbDcdQa0Mqi3oKDzNorxDaoytvY4lPFV6deWayWZ23JtqR6FbeaAz9tloKcnvcpp4hzqK2wn4St1h2JKzQrFQrAMCiJyuNUXHs8TDSUXZtfJnWK61ONalKnNXUlYxnj7Y6dvB5P285kjhayxGHhUT3Wvk+Zccfg9V0a9TC1NHe69VudgePL2xX9R4/287J0YCQzbgiADAjYjO9rrdaomKxFicWpRTWz1AjT7snFvTdfn+vMJ1Yw/mXudpdx0nKVgKoV80rFl7oLqwmrjTuCWhFd1lFgmLNcAAAAAK6sLxZYJ6oiObUhlbII1YmBl2YKGIGIrLJxOlnwzkldw1OLa56SSTi4y2ehwMRSdKtKHR6HHOarlnPqhiG2IjkQDFYqgYrNDAQxDCaADABDEMgBiGACAAJCGhMAAQBDGIYCABkVG7QXbJWCwREYAUAwAKQAxAMBDCAAAAAAABAAAAAAAAAAAAAADCgAAAAAAYhiATAbEAAAAAAADAEMCIDABAMAAAAqAAABAMQAAAEAAAUAABH0K3UlnpRWstfQ5tbiEuV36JFMZutLvNq/XQnvHbbpzrK/cdydOpKa1M1ChGMfHf4mmEow/mT+JpVVWgpbnJxFoVmo6pHSxeL7ON7fI40Xe9+buc7ksy01OaVGDvq73KJ1rbEGmla79yuSfUxZHT926U4rFShBuxh/1TKt37I04yN6TOBiIS7S12jphI4Xm7ru4biPbJ3l9DTTxGaW9zgYPD1Mt1KXXc6WCUo1Gm2/UmWLNdBzE+9TaIscddDHSupgK2eKjbwqx1qMlJZWcLA1FCo4Pe1zrYaV5bnp7jUrZF3jrutGEdGRT7zXXUlzM4tVdyQCTuh5kioorQu9jJONnc2VZJpmGtO1zNaCqx20JXuZIyvJmiD0MxUySIpEjQpxEc8bHJqrs668n+Z2mrnMxkF2rZyyiOdisOpwqXV2kzyuKpOnUnfa7+p7Gp3rrqjjcUwaabjG79F1NePLhm9uRRcNLmrJB03ZamelSkqlmjoRpJUr21O2WSWs+DpPXMbcjasjPRck9DVGUklbc5WsWqJwblZltKEYLzJON9XuRbJsOc5SaS1R2+EVKalHPfdbepxqUS5N0u8hOFj1yxlFVMkc3sbIyueAhiZxxGe3I7+G41K3fdvY6t7einKMVqQjUTehxMVxa8I2lf4IsweNzzXe+gR27kZq5VCtFtd5e5ZOaS3I0plGxVOViydW5lc808pmtRXWm3Frqc5YaVSo24vfodXsLyTL4RUEtDMXbLVw+bCRjs0+hgUVhpZY6I7MtUcrGUm5trS2pnK6u0bsJX7SGvQ0XORg62Rxj10+Z2I6wT8jeN2nZCHYRoAmMQHH4vTdDE0sVTVnfX1Wx1aNWNalGpB3jJXRDFUViMPOk14lp68jBwWvZTw09JRd0n80cf8c/9V7b/d4N/cf/AB1hkRnZ4gAxAITYxWIKq88tPPr3WjLZ1Xvc3yjGUWmtCNCnFXj029DWFsunbDKaQoUHHU0WsPYTOq27FxTBiZEJEiCfeJlAAwAQAAFVaN0c+orSZ05K6MeIp2IMwBawFZpHO4nh3KUKkfRnTSuOtSzUmlvyM5TcZs3Hm5YdpXdil2TsdOTnUTVmSwvCu2nHNHnzv1Ocjj6uVla1a0I3sz1GL4JBUI2yvTq+p5zE0+yq5PIJZpW5XEGUAyYxAtHcgEMJPMIolYBXE33gJCHceZEEQGICSEABAMAATFfUluKwDQAtgIoAAABDAAAQAAAAAADKhAMCBAAAIBiKAAAAAAAAAAAYmCCmAAAAAAAAAAAAAgAAAAAoaYXEADAQyAABAMBAEMAEUAAAAIYgAYAAAAAeooJSfe1HVmqautDFUnUelPVlmHw+InUtUypfE4Y42t4tVLHK2W+vqWSdSSupMnDBxjG/My4ypUpu0XZbHW7jXSurOTbUnchdWK8zlvuLtYrSTsc6xtJyuMpnXpJaS19DDXxsoy7snv1YmNpy31Y5o2Mc8LFzu4m/D0qtSkpOOj8yFROM8r0LziKFSjGDUVbQWFg1Ud+pfltsSUVHW5Pa1DnHQUGkybaaOZjcS6MrR3v1Em2pHTlVjCopLd6HXoVMlOMnzPCyx9eUl3Ho+v8AY7NPi1adKMZxskvL7Hpwl1qq9hTmpUlLoyzPE8lHjtWEciUreiLI8VxNTERjGTUGr+FdDPValmnqJV4x5maWKu9zNG9SMW92iz8LGKzNr3MW2OkkQniZ57Lb1FOWZainTUXuQbur7Gf3OGbjyKavJmiK8iihUWY1rVEm61wE2rakiLWjGanF0U20kYMYlK78zbODcdGZ6tJuIrNjlXtGPsQqQ7RWLasMqt0ZGGhxl0xlxXKq4XJJySIO/Z2szqVEpLYzypK2iOvttiufRhZMvg7MmqNgdJhkmitxvIlKqoq3Mr7RZgq6McpDEV1CntcU5OS0M7pznJp6osm2pNl26bvaxNYhtqzaIypZYPQVKDkrnXprTSqspJXk38TfgnLtFaT9zmJNGzCSlmsupi0js08VKFRJyN7xSlZHNpJZLy3Jwl3l6k26zF0Yu+pCmr10U4yr2dFNdEebrcYq0a7ySs7cv8k7S8PUYzH08LUyyS97FUON0J8o/wDP+x5yWMnjKbnUleRzpzrQfcfzZ0mKPaU+MUKs8qS+Ev7E8RadLPHa54qnVrUnm/M6lDiVaVBRbdvVmc8eDbdTko1YrfVHdoyzQj6Hm6Es9pP+V7ncwVRuMV+tjnhRtZBkmyD3OtAAAQBxuIReD4jTxUF3ZO7t15naM2Pw/wCJwk4Jd7ePqY8mO5w9H6byemfPVXwkpxU4u8WrpkjmcFxGeg6En3qe3odM1hl7TbHm8f7edxMQAaciYxAQDIvutS6b+hILXIsqwCFN92z3joSO8u46IS3FcctxXCk1ZXJRd0EtYkU7OwFgAIoAGIAKK8bovIyVyDmzVpEGaK8O8yFOjKexU0ri8vmaIU3Itp4WS8SL81OmtfqEYIcOvWm7efI0ylDC6OMV8DJxHE5abnSlZx9NjzeIxlerLWd16HG8Vzy4emxfE4U4961vRnlMXU7XESmtnsRld63bZCzI5Wi4BYCsgYgAaAAAAtqAyKAAAhgAAACGQAABUMlHV67EL2ByYEpaPQiNbCIoAAAYAACAYFCAAAYABEAAIBiACqBAAQAAFAAAAAAAJjQMCBgIChgAiAGIAGDAApCGAAAAUJjQhgAxAEMQAQAAAAAAVQAAQIBgVAADAQMAA7kMyd0tzqYbEVEkmml6ldPDxirtr4soxPEI0FZRTt0Rzlkdcbp0p4qCi80rM5ONxVOV++v0jlYniVStNqKmlrsFDAYvGNZM7XnK31NetyLup1MZkbysy3xWKqZaVOo/NQuehwf7PSp2daOa+tpNPkdehgqWHV40oJ+UUbmEhMZHmcF+z+JrpSrNR8pJo7WF4HhsN44KXpJnWi1bYUka/wCLpXChCMFGOxxuI4T985ep3YJ3MuNpZot+ZzziaeeSyoha7LqsHCVuZKjQlI5dM62qSscfH0XUxO75s9FVwsoQzfkc2rhpVKl0jeF5XenM7FU2u6n8DRThm0Ssb6ODaffjc1KlTivD8z027YrBTwTbu19DfQoxgo3SutNiyCTdka6VDVN7GbyuKyhLNbojS60IR1WvUz16tOjHR626nMninKo1dWPPdbdfZsr4lOd+RmqYhNaaGdOUp+RbNRvYxamyo1bTbbOxReaCOLUpuCTXM6+El+7VzeLUaBR29BtiXiZfu1SE0mMTNjn4uleTstDDKLR26lNSg3zORie49eZwyn8kym5tncWFkSctCvOs24cg4KzM9RST0Na1RXJMvRXLnFuWo4UtdTc8Mm7i7G0tjXsyzzUKad9DBLEWk8rNXFYzj4YSe2yObTouUneLXqbx5jWLo05RqU9XqPSmmkUU6XZq5ZdzdgHBuTNGHn2crkadJQ1v8xSp3ZGpw7uEfawuaZ0MkHLpqczhlbJaFuR36yUqE1bdB0lcKviY1W4TlZLQ5eP4PBUnXjrf7epLidGeGqTnnlZyva/mduUo1uExjkV+9y9S4rXk6EpUYZUmaqDdXx6W6l88LZ+EOxsnbT0Lcvw5Wq68U42Wpow+HjGjF2u/PZFNKm5VGtzfTaUcnX6nLO7iw6dPVNu9jq8Pd/gcqkzqcP5kx4WOhcjcfIizq0kNEEyyIAIkJlHEr34fxRVV/Dqav0e6O0mmk07p80Y+KYf8RhHl8UO8vzRHhOI7fCqMneVPuv05HHH+OXq9nl/t8U8n2cVvAQzs8QEMTABoQyKT7s1Lk9H+X68ywg1mi09mEZNw13WjN4X43jTZGwNu5JG2i3INWkTsElp5hRcCEW+ZMqAAAAEMSAj2Sk9R5adJb2foNyaRjxEnJhFtbEtLuMxzrTk3f6kVuwYZQnFTTT2aseexFLsq0odGejOXxelrGqtvCzGf5Yzm45qQmGexFy5mHIO5HUal5Bm8gyQwuADAAABiHa4QXAMrQEDAAKHluFrCux3IEAxAMNBBcKYgAAAAAYCGEACAaNGAAAAAEUCGIAAAKAAAIBDABAAAAAAAAAAAAAMBAUMQAQAAADEABQAAAAAFAAAQACGEAAAUAAFAMQwgAAAAAQAAAFb3i6uI/hTt8Ey6HBsdWWZtNPyR6GhwjDUbNR19F9jeoRhBKJZjJ066jj4Dg8aVNdtC8rLm+h1aWHpU/BG3xZYm9g2ZrapkWmSRKxBXFEmiTSRCckou75DYg5JFNSae5nxGISbs7mCpi6t7JHO5LU8VCm8RGy/VjTQpRhFN9DBTz1Kik0dNRvCN+hiJFeMV6No9GcnWMtdDudkpKxir4ROb0LpbNs6ldaEUnJ2NNLDZYNW5CVN05NqLfwNzLTlcChGEdeYVMY4JpX9xOjKT8LF+Ccnr9SW7amLNVrTqvW/uUqDvex1IcPtz+ZP/AE9eXuY0etYaMG2lYueHWdM1xwig7knRuT1a0w4lSyxUVeyRbQrtJJ6GnsVzVzPLCPNdXXxNyaVtpSzRuT2aK8PHJTsyx7FvSztIBXC5RLlY5HE6Taj8PzOrchOKkpXSfQxl2s6ecmrRsZVJ9vbU7s8DJyb5FFXA5O9Y1NRi47Z4bEtCEtCMbykYs2nrU5S0JU5Ju1kaqeEcoJ2fsy6ng2nt8mPVPVkq4aNSDTimc2pgFCTaVj0yoaa3KMVhrx0TLNxrTy0qLTCNOzN1fDTjK7VjPla0NbY0rnmTWprw9LtLLmRpYaVRp6WOlShToxWmpKsi3DYGUe8dKHhaZChNSplqVhG3J4zgpV4RyL1LcDQcIRjNae3M6E45kZ8VLsqLcdy26a7c3iChGs0lZXfPzOdUqRjoaq0+0leW5ndBTkvUwzlizuWTvLmTpOU5Kxr/AAWeKVr/AAL8PgnCSeX5Cueip05XUrWv9Tp4SNl8ApYdKN39DRThlGP4dInyI2JBY6KViaI2JIIbEMCiJxYX4dxXL/0qn0e3szts53GMP2uH7SPip6/DmcvJONz49X6XOTL0y6roDMfDcR+IwkXJ3lHuyNh0xu5tw8mFwyuNMTACsEAMEFMV8s0+UtPiNCmrxtz5E3ol5SYCi80UyR2jqQcyQmiiElqNag9hR5gMAGEIS3GMKVjNXjuaiupG8WBzWrNiLKqsysiUmUYqn22HnDm1oX2DKLNxnTy7pybsW4fA1Kk99PQ242lGliG7aS1RXGVWGtM5xxuPKurhXSTutjG7HUnmnSvU3OfKMUS9s2KmCFPTYcdgyYwGArpBfoGW4bAPUAzAQMBAAxAAAAAADAAgAAKoAAIAAAgAAAABgA0DBAwIgMQQAAFAAhgAxAACGACGAARY0DBAAABQAAAAABAAAMAAQFUAAAAwAAABkCYuZJkShgAAAAAAAAADEADEABAAwA+iT3HyE3ZXM1XGKOmnsW3TttqTSITq2mkYoY5SqKPMWKr2lclzht1Yzi0u8vcTnH+pe5w44/Vq/wAxupOr4ZMnsdujWxfZ35mGrj5VE0r+xBYerL+Zstp4Nx8ROamqxJSnNvU0Qw9zbGjBLw/MllS2Q02opUVHkX2HYCyAWgnFN7ErANKFGKWwnCL5IdwZNBKMP6UPLHoRcktyEsRCK5lFtgKI4mEupapJ7MgbQrDAqCwspIAElYCQiiK0XoQzakraspkmncxOmqszEo6t+hgq4ipCei0LKGLcnqSrI1tEKlPNG1iyDUle47m9MsLwcHuvoEMHBPb6G+4mNGyhFRgkiRHRcxpoB3IySkNiApqYWE1y9jm4jAWl3V8jsA4xa1SImnJw8JU4tJcrB+HlVk7rQ6Soq+xaoKK2RNCjD0uzjY0CA0IynlMmJTqxstfQurpvYKEO9rqZsanDi1cNJS8MvYdGjJNXi/Y7s6EXK+VCVGC/lRPVbdqsNRypGjKggrEizFlGyDy6EiD3uLNcrASREZplIBAVUgI3GggZBpSTTV09GixkRVl1y4uDbwPE5YeT7k3Zfkds5fGqDdOOIhpKno/Tl8zZgq/4nCwqfzWtL1OOH8bcXs/UT9zCeWf8rQMQ0dniRYkiTCwAADMiEO7Nx5PVFhXNaXSu1qiaaaTWqZ1wvx0nMMUpWiFxSSaNtIJTk9NizK0idKyjYsauVGVS71iY50VHvIFsAhDluIikO2gAEZMRAybM6VWF4s59SNmwqLBMjKSju/gRzSeyt5sjFV4/Dxq0lJ7xZz5VFRXdaOpKKknmbl6nn8RCVOrKm29HY55duef5W1MXKasZWwSBhyqLVxIkyJESRJFdySYDYhiAAAAAYAAAAyAAAAAAAAAAAAAIAYgKGALUOYQAAAMBAAAAAIAABAMQDAQygAAABDERAAAUAAAUAAEAAAAAwEwAQAUMYhhQAAADACAYhgAgCwFAAAACAAGAhgAxIYAIYiI9JDFVJK10/gTSqVP8FtLBKPT2NlOhGKX2Mem3f1jnRoVFNOxeqM5bm1QtImkX0kJjGSlhI/zK5ojRhHZFtgtcul0iopDuPurd2K51aUE26kV8SqsaC2hz6/E6VP8A60F/5I58+O1szVOPaLlaw5HeE6kFuzj0uJ4mpC8qEl8BTr1J/wDTl/xJzEddYinfxfIfbUv6vkcOMHJ6pkHPLKxPZLdO+61NfzfIprYmEV3ZHGdab/ml7kXKUv5n7k9mfZ0KmNk/Qoc+0ZXCm5c/mSyZGTbUrRh6UbXuaFVVPmY41rJkJzb5jbW3Vp1lJ7l2hxqVVxktToUq2axqVGkYkM0oAQyoT3TE4XG9n1C5n6vxnq4bNczwwrg7u/udC4NJozY1KrpQcUtSdgi9ENs1LwlIfIiNuyLtllr4hQIQxcSGJpt3ZmdoRMNyOrTrKorotMGBqwya7m3PE1KzeEgDMhZ4ouxLYTZF1IvYi6sVuxsTuCKnVi9mNV6aVnKz9CbFjsxKyIKpGWzuRdaEd3YmxfcZl/F0V/P8mSWLoW/ifJl2jQBmeMp30n8hrEQe84+49lX3EyCqQe0l7knKPVDYF8wI5lfclddSS/Fphci5aEYyVy7RYNEVqSNCTExXC4RGpBVKcoS1jJWZyeFVHhsZVwlS6u9L9V90dg5HGKUqVali6ejTSfryOXkmtZR7P0tmW/Ffv/rrjRXQqqtRhUjtJXJnWXbyZS43VSIzllTHcjLVCoqp1rt30L07oxYhOO2hPD1ruxkamRhpmj01XoPcUu61Lpv6Fl1Wse0XLUalm0uFeLtoZqc3Cp3nodo6N0FYtKYTUldFqZpE2syKJd2RoTKqiV7lRW9QihpaCclHd/Aik9xN2E3JvRJeb+wZFz73qQLNmTUU5fQy4mjKzbdvJG1FdeOaKsZ+q5MkoJ2VitTvodVYWMt0Z54SMaqstNTrjIiujQnOLa5eRx+NYZ05xrfB6HrKFOMIPzRzeLYeFbDVILdrTTmc84zZuPKR1QMbtFWIp3OLzUhNEtBFERoeUSRUNAFgIGFguFyIYBcAAAEFMBDAAAAAAAAAAAAAAHF2E9wAgBiGUAAAQCGIIAAAoAYgEAxFDAQAMQAAAAEAAAUAAAAAAQAhgAgGBQhgAAAAFAxDIAAAAAAABDEwAQwKAAAAGAAAhiYH0BkbE1G4paE27kkDsuZmrY6lRi3UllXWzOVi+P4aMnCE83nqvyHfRuO5KtTgtZxXqzJW4nTo7Sg37nlMbxWrW0pzt6WZhcsVWf8AEb/8UamFpvfT0OM/aF53GGW/o/uY4VsbjpaWin/S2vzFwvC05Vf3lRN2226HqqdLD4d5bO/nIvppOXFw/AJVEpV6tS718SaOth+E0aUV+7g2ueVG6LjJLKS1LsVRoUoRt2cfYhKjTs3kj7FrTIS0i0zOXJGWSi20opHJrxtU+B0q8sjbRy69VKV2zhWcqgwzqD1M0pyqTSp6tmijw7F4izSjb/uNY4bYxWfi4wXL3JLERmtPqbMNwWC/iuTfNXTX0NdbheHpYWUoRtJbbfY16ab25ClYkmRdNxeo5KyM60p3L6NW1jLcjnaloRZXbpVk7GlSTRxaFZpq50aVRNLU1K20jFHVAzUQEVtboTI7SZL3siMmxwemo2jPXq9kLRdmSv6lc60UtzFUxqktHzsZqlRON7mJeCt/4yKlbMTnXsm29jjQpuVVTi/Zmqo5zg1llqrbC2Ha6eIclq9DNVkpcxOMnTjCzTSsP8LNrn7k3F1UKVdUpJJmieMcbXfQxywUu1Tv/wD3Ip4jB01BZ1Hbdv8AIsyhy7McYnBd5e5TVxmm69zk4e8rLtl8yc4PP/GXz+xcrpKtnxOdKSjlvcbxrqLVa+Rjr0oOacqkr/7Y3+rRZh403tOb9Yr7kuUS108PUjK15JepyuJY5U8ZlTvq1pqGOqKhh3O80vJnFhXo1K6lNVZvXXOl+RqfnQ9Rw3FudOd7rQqxuMlG9sz9CnDVaaglCEldf1f2JTnDedOLXq/uS5c9G5HLrY6pF7yRCjxGbklnfzJ41KzcaMLfF/mZ8NBuSfY018H9ze/9JMo6ka85RTzPbqXqcsvifuZ5TqwjHSGy/wClH7F9KVSdtUvSKX0MXa7jVSxEoxV5M0QxumruZ4txjq2NTlLwzlb1MfyVrhi82ybLHisuj0MWr3bfqx2vHzROZd038bliU4MoWJ13M95JWIpGtsezqUcQmaVVjluciFRR5m+nOMqOj1NytS7aoyUo3Ip3ZljVcZKJfd20NSi4pxVFYjDzpvmtPXkWw1JNFs3NNY5XGyxyeC1nHtMNPSUXdJ/NHVONj08FxKniY6Rnq0vmddSUoqUXdNXTOXiveN+PT+qxls8k6qaCwkSTOzyM+Jg2jFScoVGdSorxfoc+rDLJs5ZdjZRlmii1pGSlOyNClm1NRUqescr1cdCurRja6WpO+WafJ6P8ibajFyk7Jats7YXhuXZ4eEY0NdxwZ4qp+2tZYtyhhacsIpW3edq+99vhY9dTrqpCMqTTU0pRt3m0+dkdbLO09o1p2RXOV13Vm+hGUKqpyqSikoq9pu7dvJaIalKov3UHLzekff7XM7Z/cx/KtKTWrsuiGklsrF0cLf8AizcvKOiKqkFRrOEUlGSzRS+f5e5Npj5ccstQCAA7AL2AQFnaWiUVKi3uiGIlaO9jBOVRuy0XVsu0ap4u2n5GSpVU9Y3l6Ecn9bzepLciaef4lQdPEt20mr6GWEW2lZnocfg3XoZl4oanMjCFBrOtjjeOGf253SjgL6uVviZZwyTavc6FTHUpaQVjnzleTZJtz8kk6D2FEAK5BiGBAgGAAhiGAAAAIYAABsCFMBgNbCAAAAAExDSuQO6EPKhAAxAAxAAAADKhAMCKQABQCAAgAAAAAAAAAAAAAAACgAAAAAYCAYmAhkSQAIYgpgIZFAxAAwEMIAAChAA0QICViJQwGIgBMYAetxXFqNJO0uXVfc4uI4xWrOSoNN36v8mZIYbEYqcc8NG+qO3w/wDZ+jDvSaTau9H9zeOH5du+3F7PieJlZ07xfqa8NwFVGpVnJSW6TX2PSwoRoLu8i1VG9DW5Ok08lxXBYbC2Ub356L7HIc5KT7L5nof2jwjq1HJRb1T0XkcTD0HTqO6t6l3rkvCGEr1qeIzc7W0Z2Z8Rqzkpa/8AIwqis17os8KsZvkjG3d4VjpVL52/dvoddVYON7nkMNWdJ6fI6lPF5opOVvUxc2o7E6qV2mZamJbfeZhqY6FNeOL+Jz6/FIymkmtXy/yZtvxrp08VUTWjOLUhVxGIhSims0km7XNcKudJ3ubuFpfiU2k9Vy8yY98olgOCqlKMpyu15Nfmd61tEh2T1shTqqG6udg0rbiqxThuZZ8Rg3ly2I18Slh899P7E2umLF0E6i1XuZsRBRS1XuRq46Mna+vxKJTc+ZyztqZSk4i7N72DNYvhVgqdmtTEZjPncGtGaqGI2M83GWyIqWUrpHeoVsyRfucbDVu8tTq0Xmjc3jVq1ITQxM1ZKFZefucbjWPhhZunzfr5Hak0onlePU5V8UpJaa/RGPWbXdc58WcZu83Zva7NCx1eUU7NR6qRhqYKWjyl1eao4ZX8zp64fhNujRxblCzk36stdS5w8NjIZ0m7I7lBQrq8HdGMsNdJdp0XmkdejTWTVczHhsJJO7tY6ajlp6mNLHKxrUall1ZiqxVRd7U6leFOdZKW+vIKmCjbu29gllcKEHCo3yJvDVp9+K0NeJodmr2FGtlpZbll32zP9uLjO0pz1IYfE6uz1NPEIyqttK5yYxnSk3bdm5JUsbatWVVZZu8ehn/D63gi+UF2akt9S3DJvSWhd6EsFnVs/wCtTfVcHTXWxV2eXw6jUHPSxzqVTKEZaPYUaajJZdi102tGrDgsuiJtnSVSOe1y3DRalrsEIXNMY6EalElF6MIRjFCcO8SUdLiNbA1oxJ3diVra3uLFRtq09xMlNXipfAgtUZ+M5xCRfTrOMUilkHc1sjUqjnUUjqYaSnHV8jiU5WRrwmIyuze5Yu3STtNlt7lK8Cl1JwldHSNM/EsP+Iwk4pXku9H1KOD4jtcM6b8VPT4cjos4r/8Ab+L31VKp16P7M5Z/xymT2+H+zx3x/ZzHaGmIEdnjTvozJiY6GpFdaN4mbEYU7GmlOyMzVqhJPvIyra+9GwRvVh3nZPRpfMhF6InB2qeUvr+vodcLyuP4eVrfsXSVdyhi5LD5r9nk71r7Zr/kev4W4rCqnGEYZNLR6cn+XwKWm52exdBdlNThG6tZpfr9XO2W7GPJhvHhsIVKsKaWeSV9lzZkniJz7uZJ7ONLVr1lyFCMHFTinqt3v8TLlj4Le1ssVOX8OFl1n9ilpykpTk5tbN8vgTsQlKMd3r05h6MfHjj0YEbyeyt5sMifivL1K2WdPw97029wtJ7u3kvuTEFRcEloviYq8e9obZt2KJ021mYWRkjB8yy0EhOUkQlK4NyHOe6WxwMfCVLESj/K9Uduxlx9DtsO7LvQ1RjOcbc8uY4TRHUsBpHOPNUAQwCAAABgAAIBiCGAgCmIAAaBq4IkBEAYgGAgCGCAAG2IBBTAAAAAAAAABiACIAAAoBgDKhAAAAABQAAAAABAAAAAABQAAAMTAAEMAABDAKQwAigAAAAAKhgIAAaENEU2IYioYmMRAAAAe6p4aFHTLEttfbQzQx9OSu7e4p8RpLa3/I17x09o0SjpYI09U7mV8QppX09yitjovwMzc4ezXjowySzRi3bmvI8zVipVpZVbXkbK2Kk08z0MNTF0Yt66+qMW2p2pm8r3EnmEpKc838pPTN3dgiygrXuZ8TxKMVljo1+uhsjZIzToUZSd73+BrHlvGOdKrXru8Zu3oW4fCVe0i6kpOKd3pY6NHD00k43NCgr+R04d5i7PDsBS7KnJQs3FPn0Mkoyo4mTWi05HQ4VWzRUOS0+QsdQSTn+tjOTlZy52I4q6cXFtXOLX4tUlOKU1a65Itx9OUptpXOPOlNVI3jzGOSOzUxrdKLT1a8i6pxBPBKGbvfDoc6lFOKU+gTpJ7Fth7NWEqqUVmd2bW1bQ5dGLpltXEVbfu4t/E527T2215tSyCujnYd42tUsqFR/A6dOnVhC9SEovzJ61IkoIjUirIjKtroxuTkjLRU55JnZwdXNBfrkcOcbK5vwFa2WN/wBWLjWo7LEFwOqKqzagcPFq9VX6s71eyptnnOI4mNOstt2ZqpOjmSyq5k4vwqvDBupKnaPW6+5bh+KQi1dx+P8Ak6XGOIw/0dWUXnTtp5osjLwco9nPzOpw7itSg4xW1+vn6GephfxD7S9viQWEceb9ztZ+V29ZT47anHNNLTm19jUsfXrQvGm2uqPJYfDyv35Zl5u577hlKl+GSyQ1bexLjNLtylTq1K0ZyhJb8jqxl3W/IuxE6VOLjkgn6GfDSUqcvRnO48JcnG4jiM118DBGVzbxCk05Pz/MwpWOLFu1mji0ZquEz7GiK1NEErbGuiOPJOnpYsorN3jTXoat2IU45RUrVR8JbRShK7SZXT8jRTgZXGK60U02kkZ1DU0TumQTVyNaOETRBWFBXQSqRhuVdLbIhN9A7aLjoRvcIg3lJRd2U4iShYnRmnYJGhxvBrqZod1NM2RcXEyYpZKitsyTtqzcK+omyMn3UJFckhqeWS9SImQ26+ErKolG5oUmqljk4GpkqHUj3u8dMa64tKdzBxjD9thc8VeVPX4czbTd0OSUouMldPRouU9pp18XkvjzmUZeGYj8RhIt+KHdZrONgZfguJzw83aE3ZfkdlmfHluc/HT9Th657nVNDtciiaOjzMFWFp3IczXXh3bmOT5HOqvpzuWvWOjs90ZKfddjXa8VqWUSzuUrQjd2vq7Inkcv4k2/JaL+5Rfsnfpr6rmvzGqter/CpdnF/wA1T7HS5V3w1WjuwjyjFfBIop1outOnT7yazabef68wWFTeatN1X57exOpFRp3glHI8ysvf5Exuq1lLYk1J+KVvJfcFFR2RFVFP+Heb6R1/x8R5klJy7uXR35HVx9p0kLmEVOp/Dg2ur0Q6lGdLLKU1JN2dlZLp+vQrP7mO9EAPRgHQmhSXdJCsBgrxtIpNuIhuzA5XbyLN58gUyMpKOjevRbhlk/FK3kvuCSWysGHEx2HdKu2laM9Uuhlyvqd7G0O3w7SV5R1icJnGzVcc5qogMQYAAAQwEMgBDAqEAAFAAMAQ2ICACwDuBFgg3Y2kloVAAICKT0HYUlqiXIgQABQCAYQhgAAADAQDERQAgKgAACgAAoAACIYCAAAAAAAAAAAoAAAAAAAABkUgACgAAAAAAAAAgAAYAAAAAAwEMAIO5ONSjo7fAqlUXM1/tFiXRyyS31v7Hlq3EKk20oyfLZC48tev4duriqKhrOz9Dm1+IWk1CV16s57pzr7xl8UaKPDFa7tf1ZqYRvHBXVxmInpG7/8AIjQp1asn2kd31udOlhIw5I0xopLYuo6/txVTpU1TSvr6EW6cJWzfIxYjEulNmR4l1qiW1yeu3K48uxUrxjB5ZJ6HLqY2faNfmXRwrVOXe5dTJDD5q0lf5lmMkal07OCrymstjqU6E56ZWc3htLJU11/SPXYWEHC+SPsRv3ZuH4XsXe3mbcWs1C3ky1KPJJfAoxryUbsZdMbcWrQVzBXw0W7u2nmaMRxCKrZNL/Ex4vEPVx5HJmqalK+i+QLuospRqTgpyhZSV1rcsxGFlSo529PQ1qsSI0qbrWST1Ovw/hNrN689X/YxcMqwvG6W3XyPUUKkFHRLRdTWOKwUsNGnBWSKMbhFUoSto+qLqmLhGpGGl35jlWi4O5qtvMVMBOnNd929SdsqSOvWgppuKOZiIOLOGV1UsUzWeNkLDtwxEVcZGGlW7CSvRU5ZiZmwU1OOnQ0s7RtXioSnRaj5nkeMYWt2t8z3fL0PYu7Vjm46FNtqV7md6Hg6ka1L+Z+xVVdXLrJv4Hc4nhoylHL1W/xMOLoJUVlWtjtj5JWVmDqL8Ok9/wCxbdWOdRlOLy/mbE23bkPJds1LtUtjrcJ4pLD4Zqq25W0sl1ZyXTW5bSjYx7ajNrZi+J1Ks24ScfVIfDcfVhpOe6ZjnC7uOlFqS05mblwY5OnjcRmhfqZYzTHVi3TjpyHToHNrJOLWUjKo4l0aSSKa8VFoSpCdSUlZkb2Ipg2Da6nUsa6FVPmcxstw8rNl03K2zs2V2WYi56bkFK8jGjbUp5YO3Q5PEsZVpRul8zpfExcSw/aQ+H5m8Lq8jHR4jVfJ+50cPi5T8X1OdDD9mrmvD0r63sXKys7asQlUs2wppRFOL6kYyszJtsoztJEsV+8v1WpRRd5F9R2lczWpWaIx5csmiUo6FZsV3C1wsSiRnRQvF3OvhqqlSy8zlyasaMHWtVSf61NYukdSEsrsX7mZvNJNF9N3OsbczjVF5YYmDtKDs2vk/c3YSt+Iw0KvNrX1J16ca1KVOW0lY5fCKjo4iphKis73Xqtzj/jnv5Xsn9vg19x/8dhDQgTO7xHUjeJgrRtM3t6GevC92csoMbdmjVQnm0MrV2XUdGSK0y0tJbrUKdWNOLg3e2sUle65fb4AtR0+cen0Ok54bwy0O0nLZKC6vVjo0adTEWrN1NFlUnpdb/l8wkrFDqyU06es4u6R1mOjybyxvLrxioxSikktkiHY0+0dTInPqyv8XCUU4RlNvklt6sjnqztmagukNfmXTw4+POtE6kKds8kr7eZlq4l1IuEafdkrNzdvZf4JKlCPhik+b5v4kJRS3Lp3x8EnNRSeVXd31AjnT8He81sGVvxSt5IPQJSjHRvXpzBOUtllXmGVJaKxJBUJ0ouLzXk/Mw1oZZOx0XsZK8LgY2A5LUQZpHE4jQ7Gu5RXdlr6HbM2NpRr0XC/f3RnOcbYym44QhvcDk4EAAAAABDAAKAVhhcikMAAAAAgEMAAEMiwGAIAgAABsCAAAYhgAxAAwAAAQAAgAAAAAAAQygAAAAACAAAABgIoYgAAAAAQDEQMYhhQIYAIBgAgGACGAAAAAAAAADEMAEAAei/aehnw9lvFW+aOHSwigk5RT9bHcxOavBt6o59skZZuSYwy29OM12om6dGN3GPsSp1IyV0jl8QxOe8IWuv7FVCvN2irXN621t6CCzF8Kd0zj0K84Tip9To1MbCnCO+yJcdFz05WOwU3KT19vIzQwzivP0Opj+Jqth+zhC0uTaM2GTnFOWrL7ajllkyzVVO2b5F+GjklmlzLq1JKa9R1IJQVuhz9nL2Tw1ZQxCd9P7nq+GYiM6O/JHlFCKhm5+hooYurRh+7fzsJksunslJJNs4vFcanFwjLb08jFhuLYqatN6etyvGZcuebtfyFy21tzqsZTrZycKkI1Ydo7K6uHaw2UjHi5d665DGcke5p06NXDUktsitax57HQrRw9pZbWZRw39opU4qFSGZR01n5eh6LicKdfBTnFrwtpfA73UWvL4ao6dnsdGPE6yhK0ns+bOc6XXQIwUdDn7soQ4hivxTnKrOVm7JzZ2qWPqugnNvXzZyFQitbrXzL1PuKFzOV21M3oMFXjUotykUY9w0yv5HMo1nSjlVxyqOZxs3WrnKsbI31I30BPUrnHZ4W7Q+H5m853DH+7f66nR5I6x0+C5yOJRTrOXM66ONxGdqrX63M5JXMqXloZq1Hu3NMqi8it1E9NGTFhy3QtPYvjCyuOpWipbL2JQqKcbG+WahcsjfoEaLvcuhTsZ2iVOnmWxfHDSVm4v2HhVHtYp7HVnVow0yr3Lp0xjnuleKLlStEVevDkvmEKmZHOrdITVjHiXqa6r0Zjqd4YsVTCpqOU7iy2YZTSFccXYLDUSKuim0TStqQTsh5iLtZn1Cazor5oujsgbUypaBBZHY0WTISgr3IyciMI3kNO4KWVlVOGky6WpRF3lcvjqw1EJq0U+mgXuiyolt1VimN07MzPw1eTyiejLCE1qVnQSuThHs5ZiMGWT1hYqyN+HnmpX5l9CT1uc7DVnC0De9LHWVqNPI4/FYPD4uli6fN6+q/sdaErpFWMoLEYWdOyu1eN+TM+THcej9P5PTyc9LqdSNWnGcHeMldMaOZwSu3Tnh5eKDuvT/J1C4Ze2O2fP4/287iZCavFkrg9UWuLnTWVkHVcTRiYasyuN2c6N1KeaPmTvZqXTf0MWGn+9SNzV1Y3K1FrVwpxjCWZtLzbIU5dzvPWOjueK/barVnxGhTnJ/huzvDfK5X19XserCe1kayupt79Wa8hScVu9eh5T9i8RXXCaqqzboRqtUr3va2q9L9PM9PhYQr0VUlLNfRxWivzvzfxF4Yy8kxmw6yvZaW3529bbfEhOCl4nm9TZKlF0ZUopRi1burYhDC042cl2jXOWvy2Mbcp54ywjOduzg5J/zPSPv9g7yk4VElJbpbeRtqVYU/HJLoub+BkqVO1qqcYOKSs3Ln0/P3C+PyZZZdcEFhgV6SK6kbkpSSdr69EJ5pLbKvPcDn1VlbbKM9/Ar+eyNteit3eT6szNWIlV5ZPxP4IaSirJJLyJAysuLxLD9lW7SPhn9TEd/F0VXoSjz3RwnFxbTVmtGjjZquOc1dogAEcwAAAhiAAC4MQDGIAJCBDYCGIYQEWSEyKEAAVCAACgAAIAAAGAAAAAAAAAAIYBCAACkAxAAxAAwAAAAAAAAuAAIZQAAEAAAADEMAAACgAAAAAAAAAAAABAMAgAQwAAAK70ayhhnndpWRyMRjMylZ3TN2PoSqYns1fVspr8DlRhJ3bsuv9i+PHV29vlzmWW44Fdd9yW7DDRn26eUck1VlFrZtHQwsbm8stOFqXZKbu9ynF0lpfQ3OCWplxMe2tbSxymXLG9ilSzxUXsaqVJQZPD0u6kaHh243M3lNMOMlllp1M6rTlpZ+xrq4ZylzYlQVPVodcJ0phJz7rNMLQWUpSWfQlZ9pvoZZTnUVLVmLiHEe2pZEttNi7iF9EtLnNqUZR70tUdvHjvl0x5Rp1B1q9k4mZztImpJx13OuuXTStOUZXUmteTOzguLVmlTqVKkltZybX1OZSjnl8TpQwkuzUorUmVZt02VK8ZLMkkURnmKJUa1rfkX4OjKFKXab+hwYNyfUdKTc7DyOTdi6lRtK5UWKJJFVSWWfkThUi9jFa+LHsRT7w73QkrO5EjqYKWWyOqvDH0OJg6izI7dN5qcfQ3i7fDSZw+KTjGpJPf8AudtVqcXaUrHmuPSblUlDVa/UutmnAxlaeZ5ZGWOIqJvvfIhKpKW5VN22OmOLOk51Zt73NuCqd3vFtPh8JUO0dt3yK408lZRWxu4xmxvVRXSvqeg4Jg1ONR1eqtb4nB7GKqRt1XI9jgoxhh6eXpc56hMVsaNOKypaEJ4LDzd8vyRNvUsgla7DTn4rhlJ+CKXwRxaOlNX3PUVa8IbyseXSvFM45s06jvExtmuS7hkmrGYyhe7GkRitS1GgKKBxSG2RlugJWE9NiS2JKnclNFRi56s0WsgpwsiVgKZSaKZ4hJ5WzU6dzlYqjLt9G18RjN0alWUdpIJTbRhyTjUim3ujpQpXpx9C0qNOq72sbITurGaFO0jTCm735BqJuOjZTJ/vL9fqaXsLInFq2u5nLjluKbiepJxsRRUCViyD1IMSeoIs2qp+p0qE+0jfojl30NWDqqMbPmaxWV0KM7ysXPYyx7ve6mhO8Tou3HxP/oeKRrq+Sert81+Z2k00mtUzFxPDuvhJZVeUO8hcIxHbYRQfip934cjjj/HP1e3yf2+GZ/Zw3DQDR2eFVWjdMwOLjJ36nUkrpmHEwtexzsFNLSpc2RdzFHRmuk+6WKstFVFJpa6a/IlWw9HEwyV6NOrD+mcVJezIyV1YnCacM0ml1O2F+N4q3RjTpKnShGEIqyjFWSXoTwNTsavZy8M/k/8AH0FKbqK1KLl/u2X69CP4RT1rSzf7VojVymjLx3OabKmOowdoy7SW1o6r3KXXq1f5skekd/czSoQp1e6lGMldK3P9fmShNRll+S1E1Y54+DHHtcopXfN7t6t/Ed0ld6IjeUuWVeerDIk03q+rK6jPfwq/nsgyyfifwRIYEUlFWSsvIYABXVjdGCorSOk1cxV421IrMDC9tyLqX8Eb+fIrNM5HEqCp1HOOz3XQ6uVvxP4LQrxFCNXDyppW00sYzm4xZuPPIByi4ScWrNaMRzcDAACAQAAMQwAQDEBJDYkMBAABAABcKQDABAAAAwAAAACAAAAAAAAEAQwARVAABAAAFCAYgGAAAAAgAAAAGIYAAAQAAMAQAAAIAABiGAAABRcBAAwAAABgAhDEAwAAPUVYR/FRlbxJs6NajGaay7nI4fSrVcs5WslY70lqbnT054+t1XnuIcDlUi3BWb6Lz9Tkdk6E3Te6PceJWZ5riGEkqkqmn6RnJyyc2V3F2IUaUpO7LXGSVrDpXimYYX0pKG4VeKYemsrav/3Iy1FVk+4rv1KY8LnVlepDT1RccdtRphi4Yj+G173Lezla729CzBcLhSksqSXodj8FCVJbaLoaywSx5qrOKuk9SqFZJ67mnF4ZRrSt9PIyvC3d7fIkxhpp7SlJPPe/KxjxlGpKPctYKtPLJS6ak445pKL2R1x1rUax4cWpBxlruQTlsdqeDjW72l/iYKuHdKqkovmXca2jhoTunY7VCU8iT+pTw6hnSuuR0nTjGCy2b8jlldsZcss5Namf8RNVYxv3W9TfWwrdCVSz08jkz1kiaRtpVV2kr7XZ1MFTjXqKP5Hnnt1Otw/G/g3ntfW+1yahwfFIRoVXG+t39THh5ZtRcSxDxuKz6rVvpuyVCm6elritNUJcictYipUXJ66FypWOaSI4aTjUj6npKMrx06HCpU+8nY6+Cd0zWLqwcUbpShbaV7/I4uPxf7lwUt35HpOK4bt6Stur7fA8dxCjOlWcW3ZdTrByZtrkQepbVkm9iB0jLqR4mvwypJdeX9yNKWeWcy4XDSrVEl5HYpYfsYZJLUmWektEKuaS8mdnD8Y7GMU4tpLp/c4uX940v5VdjqVYuOVbo5b2m3Zj+0KlXceyft/c3f6tHK7NezPLyahDPzLcJUdVJ3IbdXFYp4h6SfwuVJWihqnaNyqUrOxzyLDm9DFVlZmmV2jHibqL62LIlgVRRIyxcI/5OZGNetUkoZdHzuaYYOs/Fl+Z09NtTHa58Qprl8whi41X3fqTp8Pi7Z4o34Xh1FTirc+i6j10twZacmbaU42NmP4fTo4SMqce9boupy4NxmkzFTpvjZ7AKk1lBvU51lYokKmGU1ezuXLSCYnVtoai/GNYZR8V7k8uhbOWbUqzEQ1G70Ojg8LKceVjDSaUtT0HDq1KNHWetkdMZtplrYOMORhqxdN3XI6+NxMOUjlYiWZEyis01r5FT0ZZOXd80QTzRZjHpaG0RI2dyT2KwLhTm4zj6kG9RSdpJlHbjPPTivI0U2rJHM4dVzyS/WxvhpUudJW40NHFpNcP4s4vSlU0V+Se3zO2neJzOMYftMOq0fFT39Dn5ZxufHr/AEuU9rheq6YGXh+I/EYSE27yWkvU0o6S7m3nzxuGVxqXIpqwzXL1sRkiVhgcbSJ05WdhVtG2Rpsx9VsISVmna9nmStfVf2CMiUk3HTfkdJVl1VkqtOEVKU0k9nff0M88Y3LJRp3fWX23HTo03VvbxLMuT87+5ojGMI2SUUhxHpltZuxxFW0qk7dFyXwX3LKSWXRJdUuo54iMYOUU5Jatrb3+xZRw1aTcqjVNSd2lq0bx39cvJljh2ViEpWZoqYOPZ/u/4i1UpO/r6fAUMFf+NO/lHRe+5vbh+/jpTGcbpbyeyWrZJNSSa2Zsp04UlanBRT1dluYqrjGvNQknF9525Pn9/cbMPN75a0YEVO67qb8+QZZPxP4IrsHJJ259EUVoTnHRZV56s0JJbKwSV1YiuVOkovXV9WI1YinZ3MoSiwhiKy5HFMPlmqsVpLf1MB6KvSjWpShLmjz8ouEnGSs07M45TVcc5ztEAERgCGIqGAAQAABQDANiBgJsWZhDuFhImgqOwAxAMAAAAAABAAQwEMAABAAAADEMQAAAAAAFAIYAIABkAADCgBiKEMQAMBDQQAAEAMiSATAGCKABiIGAhhQAAAAAAAxAACGIAGAFHtsDKMKSgmbJrKcKjiXTnc21eJxkuS+BnHLh2yz9ua2KaXMxcRcewbckvj5FH4zM3qRnPtY2lqvM1NVnty+zlN3jFyXVK5fTwjk1eLXwZ28JQpdj/DjsuRb2UL6RSNXCJpz8Jw6MJZr78jTiGqVG/ma1HTTQw4zv03BblmoumKni/L5Gmli1lfocytSlRg5t6IoqVXpZ2LcomqnjLRnKejuZe2T0y/IWJzyhuFCpBRyyWpzyrVQqwzRk9tDk1YuM5Wb3O5Vs6crdGculhpzqSvd6vkTG6Z204SvplfUK2WVVaLnyHTw8k9L+xojSs+9uTK8izDQ7OL05MeHk+2ebVXHexOlFZrmdo0VcXS/DzpZNWmvkcLsnY7E4xZmq0+hfYrDSj2b7+pdGDk/IbpO+pY4uMVYjDM0o1bPc7/CsLGrG8lfTr5nDcLzu9zdhsVWoRtHT4sLK63EqcKNLuqzt18zndtHL5+pCriqtdWm/mymN8xnTo206h0+HTvf4nIp2SN2EqqEJPomzUajp1Zxgrz2ORxWhSqUXON7t9fUy8V4taGWMm2r8/Q50+KznRytvfqdZj9arj16TjIswdOMm1M1U1Gu1dmhYKnT7ye+ot1wxtThqfZVsy0Wh0XUg4Xd7mSbcY2iriipNao53lipqcczd9WrEKlNtXitxSpJTXqa6UlCK1SBFMqUpUrSWhZhMlKSjsSrYnLT30MDmqlVSv1K09JGdNw35dDJXhu0V4Wn2iXkjZkdspnTUjBma0MmKk9bG3Exy3Mc45oP0EqDhHjm/N/kdS5g4PSzSly1f5HUdDzO3x2nSpamjDK1SPqvqKNKxdSjacfUi1vxsc+FivL8zzNZZa/wPVTWenFeSPMYpL8U100OeThlDpydizchSiWvQ5MLe0zRUSiXjJU01K72JSXMrSDViNya1RVPQIc55I3RTDisoVezvJe5YtdzJXoXrZoo6Y3RK6cq8qrXeb+JapZopHPw+Zbv5GunUitzNu2oT8euz0ZG+SWVlk2nqVz1tL4Mz1Wu4m7EGiUXdEG9TTOlMpd8mlm1FKGtycHoRlOhPspXOxDWkpHEaOnh62aKhc1jeWo30neATipxlGSumrNFMJWaRoOl5bl1duNw2bwmPqYWe0nZevL5HZRyeM0nCVLEwupRdm/mjpYetGvQhVjtJXOXj/jbi9n6me+OPln3v/q5MGAHV4mXER7pnWhtqq6MVRWZyvYuoyui9My0HZGlM1iBJ5sqeV3zRdr+pGqsrvJuVnz+xY9VdatahVip07rVM64adcbwrpV4y3ZswNaNSm4J609Phy/XkcqhhHLW9l5nhK3F+Iwx1XEQxVajUjN2hGekbPa2zO8wuXTl5pLH1idSFNXnJL8yiWJb0pwt0c9Plv9DJw6c8RgqNZxbq1KcZSs9m1s5Gp0qkYSndK2uWCvfrrzOfDhMMMf8AKq5xq1P4k7rpsvb7ti7OKsnrbqXWq1PDDKus/t/gksLDeo3UfR7exeHX9zDDpnTVtHdeQx1YKlWcUrRmsyXnz/L3EHbHL2myAADSmurpmCUbHTmrowYlKFrtJEFIhXb8MX6vQWRvxSv5LRFZDmk7bvojmcUoPSso2vozqJJKyVkQq01VpShLaSsZym4xZuPOATq05UqkoSVmmQOTiQ0ABkyNyT2IsBgJMZQ0NsiK4Eg3EOG4NFsSuKW4gGwACAEDAIBiGFAhgEIAAgYgAoAAAAAAKAAAgAAAABiAYMaEyhIAAgYCAoAGIAGIAGAAQAxAUJjQgAkIAIoAACGAgCmAhgAAAAAAAAAAdapiI04u+6M7x8HzXuiqpd055/6mZbU9jWHhlm1mLp0cVGezXubsFNVKtrnBzxo+HQ1YL8S6l4ycVpqpGsvHMenTHh6ynWhDuc/UuUktGcnDxnZOcnJ9WbqTcpK5Ntaa3KMFeWxysfXjleXexvxqvSVuiPOYqslJxb2OdyYrPia9Wby5u69yvVkklPUsjFczO2UFZ6T2KZwWfuGmdOLW6FSppTLtUKcJNd4tpwhFllao6fdirkcPTdWXeTWpK16bao0KSjmsZK6SqabGusmqVlruY+85Waa+BkuGiim2Sm3TjdF0IZNCNeF4lYQTbVxN6ltOF1YKlK2tybVTKCdrDlB5dESgupdTte1hE9WRUNbtE8pfJq5GSJV9VLVtiGZp7GiEM1yqcNSyrolM24TXS+5gyMuw9TJVgvNfUqxp4pwvt8PG3180eUxNKVGeTXa59HoZKtCCavoeZ4vwqUpOcVbT7+Z2wrbzmHrOlNczqqv20FbocjE0ZUKiUtzbw2eZO+pc5vlzsbaestSVWpGnB6L2HCDbujFiozdRxT+RyZaMM+2jcdalLk2viUYWhVjHT6CxMK6Wn0KIYybVHLfqVYSMmk27llGlOpK0kbY01Tjbma3NNbbMBUUdzpxqQstEcSheOxpp1Z33OdamUPFSUqlrFDpdxmhUpTlmZeqK7J6GbwMGC/cyfqzrrWCZzFFKXxNcatoJHWZcNS6aUhp2ZjliJLZlUsXO+5PZblHco4mMbZre5xMYk685rZkViJvr7kJScvFsZt252p0n3bkpMjBxWlyUkY0wspd5kqitEjR0kTqWkg38UQlyJTp5lsRUEpI0J2QRicWmQe5rqK5V2WZlTSqMrFiZGrSyMKacuTAvTuhpXvHr9SNPx2LpQtquQs4aiunbUHFbjy63Wz1Eyy7i1GTsitOxKRVJ2MsVPOaMHUtVvcw3uWUZ5JGomN5dyOslI1QlmRiw881FP0L6E7Kx0jt2sxFJV6E6T/mVvRnN4NVlTqVMLUVmndevM6u5x+IxeEx9PFQTtJ3duvNexz8nFmT2fpr743xX7/67SGV05xqQjOLvGSumTudZXjs1dE1cxV42kbjNXhuzOURnpvY0p6GRPLJXLu0TsZitKY4ZneF0ktdddCEHdDqS7NKfnZ+h0l1Vi+jSitWrvzMlf9n+FYnGfiq2CpyrXu3dpN9Wk7P4k4VryWVN/A1JtxR3asW4d2Uqf9G3py+3wLjE5TpyVSKT5NN2uint515qLq352hojNjy5eC3LhuqYinTeVyvL+laspliKs/DFU156v7fUgoKEUoxSXRIBp0x8GM7Ry97NJuUusnf/AASItpbuwszfhj8XoV3k0kRc0nbd9EGS/ilfyWiGkkrJWXkBHvy6RXuymtRT11btuzQKWqYVzJpxbuRNGIg9TOEpAMTDLmcWobVoryZyz0VZRqQlTfevpZHArUpUasoS5HHKarlnPqAxDI5gTGIIiSQWDYAZEkFiiJJBYCB7gAAAmMVrhCRKwrDCgAAAEAAAxDCAQxAAABQAMCBAAAADABAAANCYAUIAGAgGACAYAAhiYDASJECEMAEAAVQMQyAAAAAAAgAAABiABjEAUAAFHQxsP3TaI8O4RHFwU5tx+B0J4R1I5b+51eHYdUsJCFldbu3mXDLU06yaYqHB40fC7r1NMaTjpY6EYiqQSWxq7rTNGGhOGjQwUXuToWyWeGvJHhOJ4pxxlSPp9D1+Lx0MNDvdDwHEsRGpiZyXO30JMd1l08LiY9jdyV/MtjW7Xb5HnFUqWtGVl6HQ4a5q7k+fQZYHq6lefZ00zRhoOazGStXh2aUvqa8JiIPRfU5VJF86V5pminBRSskTpxz6o0Qw8naxJLXol0oVO++qLI4RTd0l7HRoYbbMjQqMI7I36MZZSuLXwzpy1MtVJq1jqcTTV2tkvyPPzxtOE5KpK1mZsc9NNrIpgpVcTGmnvfkQhjaNTSMr+hrwM6UcVCbvpfl5CY88kRrQ7Op2fNK5Dwk8VXhKrn1u9Nil1oSWlyaqBtuROLSepQq0M9rlraepPWrtozQS0M89ZCUri1IBrQrWlSL80WN6FbWqDO3oOG1M0Yx/WxbjKHaU2ktTDwipaa9fyOte51nTpK8NxfBSWKScbav8hYbDqlyPVY/Bxqp1HumcKtFpPQntemar7TLsVSySlme/oUTqSzNJXCEHN6qxZplupSjkuijETb2FbspZOpOVKyv8SfQsJHv3fkWYjSbsV4eTdW1nbTkaKlNsi6UUpysX0s8pd1XIUoWVjpcMprtXdL4imlUas4aTVkWPE0+zazx9w4zFUsLKa0/wzy8J1akrwm7+pZj7NW6dx1It6SRNamLBYavN/vXbpZnRnhpYekpyd0yZY6c97VundFMqdmaFK8SEotmRBTsNPtHlK5Rdx0U1UBE+zcZ7/Mm56pWLY0nLUboNMuPLR042VxNtysWQpyX+CuvJQh5ixVcpZZFtOedGGngq2MxEcsmoNu/duejo/s/RoLxOXpoamG5s4cq93YlGya0NeMwbox7q0Mji1HzM2aRXiVnqK3UlC1JK6RB35kLt7kQRlepf0NSd4GZRS1Lo+ENQQayNPkRbItuEk+XMT0bRMfw13BPYzzTL3sVysVzyVU0NroO1hXKxpvwVXaN+R0b5ZpHGwztO/kdWDzvMajtj03x1ivQox+H/ABGFnTXi3j6llCV9Cx7mspuadMMrhlMo5vBcR2lB0ZeKnt6HSOLV/wDb+LKolalPX4Pf5nZOfivHrfj0fqsZ7TOdVJEakU4kkDVzpXkc2vG1QIl2Ih3rlK3MDRSepbVip08r2KKUkmaFrE1AYWEY0W5fy76FnaTkv3cUo28Uvt/ghTeScddHo/y/XmDmqF4Tvo+7ppblrt5fA6+11w7Yavabp5v4knPye3sKraMFJaZGmvt+RXnrVbdnHJF82tbfry+I44VXUqspVJXvq9F6fY57+11+akWTrQdsrzeiI3cueVeW5W45JuC0jvFfVfrqF8urdl5naXblZrtbGEU7rV9Xqwe4Rd1fkJu8sqvKXRasqWyJADzxklOGW6utbgCWXmBiGRcley1fRBVdWOY59S0XrojpOMpf7V7sx1aCi27XfV6kGbM34Y/F6Bkb8Tv5LRE7AGEbJKyVkc7itC8VWW60Z0WRnFThKMtU1Zkym4lm5p5uw7Ftai6NSUHyKbnJwsOxEktQYQhDEEAAAAAAAAAAAABQxABAxDEAAABAMQAMQAAAAwAAABAAAMBAAAAAIBiABiABgIAGAAUAmMQAiREZACGAUAAFCGAAAAMgAAQQxAAAAAADEMoAEBB6yfEsHDTM7+q+5dh+IUZyUYPfzR5RYfE1K9pU9P8AuR6KlgYUcJCcUu0yrS35m8cY9Nrs/wAqZVUqKPiK41Ktoq2mi3LauHz00+YrLn1+I0KS1fzX3OTiv2gppOMJO7/XJmHjHaQr5culvzZlwnD+1Sc4teqMzV7JLUMTjcVipPbLfTV/czvBVJd6SXuehw+AhTSsaXTvHK9ET2107TCR5WOGSdmtTSsM4QbU5RaXJ6HUqYSHbqVx4iinGT8ie9tccstXTiwzTk4yd0up1cFS76tuc9vJUdup1MBNRmpN21Jl2PQ4DD3hdrkjp06SijPw6pGdK91sjXKXXQ6SaW00kmSajlu2USqwhrnj7mPE8RUVZWYtZS4jkdKpaWuV/Q8jxHARfeWrer0OzVxLrS3KqkVJaq5yvavN0cLOFTwPlyOjTpNqzTOgo09skb+hJU47pI1usuXVw886hTi5NtLY6OC/Z+s2p1HCz1td9PQ6HCqMJ4yWaEZWhfVeaO6lFJJRSt5HSa008ZV4FVpYhzvDKvN/YqrJ0Z5Op63iMVDDubS5/Q8jjMRB4haEyiaTg8pPOmY6uKjdJcyyk27M5aS8LnuHIqnWUN/qSoVY1o3X1JpI2cPq9nU+J6Cm81NM8zHuSXqekw8k8PG3n9TcbhYh5aD+B5jFYmOscu56qUc0bM5HE+HSqLNSjol5ksWuBSp/vHJq6ZoSXJJCoYepCvJTWzLK6UYabkvDmzVKbdeMuRoqLOoJcrEKEZSV5GlKNiWiVKlGMU7amiGHdRaGCNWSqNcj0GAnRVBSle/p5FnPLTmVMFKjLvX9iqvKSilTdn7nWxtanOWlzmzhFt2GVS1Ris9TCuLd36GTC0Iwkk1qdByjazLKNGk5Jv6DDPTFacNTh3S/iUYvCxSXL8yDdOGz+RnxOJzxy30NZ5exGVQJKKtqCkRc3mSOSxCcUVrus0TRnlow00qtGnSvJ2MdTG3qRyvS6JOPaxyHZ4DwqnGmm9LLo+p1wxVlpTdSMbdCirarLJzPUV8PHKlfZHHhwyFLFOonu1uX15Vo4RhlCGtr2R2t0c+lLLKxvRucIy4ympwscarSkqjiloegqq8TDOms7dkYym1041WjL+nQqjTTO1WguylojktZJP1MWaLEMiQ472FKQRZlDrxM97pPpo/yNUlmizMlabXJ6Ev5a/0bXdKpXvsXrwkG10NMZK7EJFjZG1yMFSdpHYwk12bVzjqNma8NUako3LK3jXWoys2alqjCpZYxfVGyk7xR1dGTi+H7bBuS8VPvfDmHC8R+IwiUnecO6/yNktXY4+Gf4Di0qLuqdTRfHb7HHL+OXs9ni/t8Nw+zmO0hkW7EuR2eJVVheLZitds6MtYMwy0OeQrjFuW5tpUpKnmvoY6UlndzpKrB0Mq3/sXFazzi5O17Jllo5IVrXcLqT+oo+ZZTazSi9VLW31Ok/DWN0cpxi7by6LVifaNNpKC/3av2RZGMYK0YqK30Q5K8Tcwn11udZ6NB4icnKo1kduratuuS9uRtp4elSd4xvL+p6sxwqKhWjJu0fDL06/rzNtWtToq9SajfZPd+iDw+a5e2lSwcMzvOTjfSKdkvzL4QhTVoRUVvZKxknj3J2oU2/OX2+9irs61dfvqjt0/tt9S6SePPLtdi69GdO0JZpRd01t77FWZvwp+r0RbGhCOtrvqyClCTajJNrR2exdPThj6TSOW/id/LkSSSVkrIGK4dAymtG8S4rlK7sQYJq0rETRVpXbZnbUd3YITAV5PwxsurFCjKpKzvJ+a0LEc/ilJ1YKpR7zjvbaxnwPC8ViG2qV1/3L7nqaOAvHv22Ohg6EFDwpNaP1M5YyOeWP14/GcMnh6Ck4JOz6HLcWvErM+hcRw0K1HL3UeJ4jTVLEuK6fmzk52MVhMkyLDBAAAALUGEdwoYXE9wKGAhhAADIoEMQQAABAAAAAAAMBAAxDEAAAAAAAAAAAAAAIAAAAACgYgKgAACAYhkaAABQAAAAxDIAAAAEMAEAxBAAAUMAAigQxAe2lTjGWZxV+ti6lRVS0syS6XKMZPJD4My0+JRpqz/AF8hMuXot4dlxhC15R08yrEY2FKNk4v5nNq4ieITdOVuemphdSpmanK4zycbkrxsVXrRnZaNP5l9GMXHZexRJ5macI9o82ct/HXxZLFSsTVHtdFob6GFa1eqFXxWHoxs9H6m5i6XNzp8KqKXaZm18DBjlkbX62NdfGurUapy0+Bnq0pTi3JGbjY5ZSXlyFSvJvzLI3WidiVdOLdicEml1G3PbqcMxroxtN30R0sRxantHf8AXkcOkrI0KKkrs171ucrKuIq1L5ZlMqrjG83clTjeVjLxHOqLy7/2ZO10bx1NK1lf/uOdxHHSiu60tDl1K9SMu89fJlVSs6vi+p0mCxe8dV3zL2Jw4hUT1kvZGB7aDUW1sb9TT0PC+LRp4unKUtMyT22uevo8So1Usst/NHy+EZU5ptWdz0XBsW22pPRI1JxpOns8ViKVfDumnr8Dw/EqVWOMqNq0VJpb+h2Xi5Up6nLx+IlWqN9W/qZt0575YUpVWnFXsaadSUElIWHi4J2W5OVFVPFocrd0tZqtZSlqacJVjGFkc6rSaq2S0NOForMr6epp18ePs6VObk1c9Jgpp04x/W55ycY0oxs1sjrcJqZ5qz0/yYl5W46ddkXJ5JLqrEmxWuaRw8fTlSk5RjvqYckpvvI9Fi6KqqxypwyStY55cMWMypZYMqUn0NcrNMoasZlY6VOHOxohK1KxnxGIVCOayfwM/wDqKeuXTyRrVvStNSqqe7SZQ+IzpvRXXlqUNSx2IioNxv8Ab+x6HhnAuzipV4Kd9e+k+RvHD8tSORRoYzEyzKlOKfOUdDTkq4fuzTfK6R6qnSp04qKhFJdEU4/CxrYfuwje+6SN2RbHmXXUuZdgaLxVTK+vMyS4fWpNZpP5HV4NTy1F+uRnTOOOuxWwfYRbu2ZcqbzXS+J1+KVIQwr011+hwadPEYhp0oScXzSuYuO6XtolJNaameojoUOFV405Sm5Oyb8JgxK7Obi+RLhVieGhlak9T0nC6inSukkvL1PM5/3OnU7X7PKbwrv5fVnXHGxp2KuxixCyRcjdlbRkxKvFo0IYbvJM3oyYaFqSNVLvRAVR6GSW5ucblU6aSuQjHNXi0crHRyNef9zo4ipklY5mMlnZyyWsydx3sLYGYZWRbcWZ6sJJl9J6BVSZRU5XSfX6i3IrW8ea1X5/ryJRdyT8LeUGhpEpRBaGnPSD0J0r50wlHQKbcWgsdSKbSXQ2UXZWMeEqOdzTB2kdMXRe9zm8aw+ajHER8VPR+h0krq4VIRqU5QmrxkrMmePtNO3h8n7ecyUYOv8AicLCpe8rWl6mpbHF4XOWFxlTCVOb09V90dknjy3Gv1Pj9M+Oqb8NjDiFlNyM2Lp5tTVedhby6l9Ko9L7FNRaEk+7Y57VtjK60Gm42l0evoVYZ2gX3TTVjcVfc5v7QcTlwzhNavSWaqrRj0Tel2W1XVdK0Z5bXV09TDWwccXSnRxF6sJqzzO56Jdxu9PPcH43xDFcVo4bFVe3hXbjZxSy6b6LY9pTw8E9M1Sps1F/V/dnN4R+zmC4ZiniYdpOqlaLqSTydbaHcpSUK1uVT/8A2S+y+RvOze8Y45e2OO/ohRqNWbjTj0jq/fkKKqvu5NVo5PRPzNRCpWp09JS13stX7HPdeeeXO1BYdPWrJz8lpH2+5DFwjCnGqrRUNH6CniKkl3I9mur1f2Kst5Zpyc5dZP6dPgOXTDDO32piY7kM9/Ar+eyK9aVrlKiu0erb6LUsyt+KXwWhJJJaKwFFWMnFrSPpqzD2ai/PqzqNXRkrw10IM1jp4WnHR2XscxmzB1rS1fMsR07WIqp2VRP+WWj9eT/L2Iud9iuTUk4u7vppyGU3Eq3EtyhoeK4r/wDvX6fmz2Eqmakk/EtH6nG4ngVKm6i8X+TjpxsebaItFlWMqbsysOdRAYBCAACkAwIEAAAxiABiAAyAAAAAAAAAAAAAGIAAAAAGAhgIAAAABBTAQBAAwAQDEUAAAUAAEQwACgAAABiGAAAEAAAFAAAAAAAAIAgABge3xtKU6XdXJnJjTjGtapc7zeaJzMZhk5OaMWau3az6nUnRpQkoZtuZyqsm5St1CSfPQhuZuW3O3acEt+ZkxGLq4fEp01e19L2NUVLoQqYaU3myv2Zce9pj2tXHMVVjly5NLXU2Z5OdWTc6k5X5N3CFFxvmVvUkoK5229cnAprI7o7OAp08TRfaPX/JyFGUnZRb+B1eGUpU7Zk16/Elm2clOP4TGN5QV76/P1MP4VQ33PVV5w7OKum7HnsW/wB5JnHLhxsZ8qitCdOehXe4J2IL3Psu8iivUdSFmOpK8Vqc7EY6Me7z+JvHHZyyYvCRd5XV/U5NROMmrcztww2IxizQg3HfxJFOK4bKm1mXNdDtP49tThzaMW3qjRGNnoi54bLHRalkKWhbls9lE6faST2NeDpdnre3xFktqOMnPwO1jO2NunxNKElKMk8zS0fkY4rS5JzdS2d3aE3bQ55VKspyVthqHauydhUloRnPszMSKaqjTlqk2Rg7yTjp6BOE6uxKFKVOm8x021uzoYvENJas6n7N4pSapN3kn9zzmLq35kuFYx4Wu5tq11v8S+v10xtfR2C2PPYPjtCU7Tmlp1X3O7RxVGur05X9hqxpJq5gxtB5G10Z01YhOMZq0tjFm0081JSi9WQk3lZ0sbhbVG4JWOc1bc56c7GSnQni8QqS3k3ayPTYPhEI4SMakO9z1Zi4RSpfilPmn08melj4fI9GOtNSRhocOo0tcjT9WbLWVglOK5lNSr/Sy2qsaCT7tnsUqs+YTqXiZ2aYccqV9G/kU8OnGnWbe139B4mMZO9zI+63YxcmbRja3aSlF+H+x2ODUaSwitfZfQ89WV7tas73Bm1ho6cl9C43ZOXTnFKnJdU0eY4xh+zvNW1/seoaujmcWo9tSUUr/wCUdpq1bw8vObjT+J2eAYu1NRzbpdfMx4zAqOGk9L+r6FfCo9nVgtv0zeUkMcpY9rHWCfVGatDNcvpu1KCe6ikKVjkMvaxpxyt2LcNXg1bMc3HeOWv6uY6OIdG3Oxj25Hp7x3uZ8XVUKLaepyv9VukrfL+5KFWti3leVR2NbGavUdSV2ZZs6VbBunFu5zahxyWqmwSIvcTqqKJIytiieS5njio3toaqU1JDSsT7lS9tuRK+WVuXInUp95lUk8q6x0+A6u1i5tMiyuN2Tsy1Km9YkUrEG2X0KUppNCI2cN1T+P5G3LqRwGHdOMsyNEonTFqHTfdSGyEXqWMquNxmnKlWpYqGjvZ+q2OpRqxrUY1IPSSuLE0ViMPOk/5lp5Pkc7gtZx7TDT0lF3S+px/xz/69t/t8G/uP/jrxFVipRfoCJ7xfodnicutGzZRF9414qNjE3l1OVg3Upq1jTHVHIp4qCqKLbR1KMs0U1roaipJLtLPaX1LMkVyISV46b7r1BVXO6pwbtu27I7Y3UdMeeE7kKlVZWk25LXuq9nuh9k3/ABJZvJaIsSjGOiSRLm36b7J1qtRLNNRTW0Pv/gjFKPhSXoUU6sLuEHnSfda6f2+xb3nrKWVeRuVzmMx6Tckt2RvKWysurCnFz/gwcr/zcvfmGZwqOnUtnT0S1vpfTr/Yqe+O9bCgv5u8/MmOFKtP+XIust/b7jq4fsqfaZ5ScXeV9rc9Pn8Btm+XGXSKQ3ESY3IroiyupC6ZOU0na930W4rSm/6V7syrC6Orb0V+pqo4a2qj8WaYUoQ1dm+rI1cSoLSzNIMkY+KWZ9NkSUm9LGFV+0rXOhyCKpxSmpcno/yDESh2GWUkv8BWqKMWnqmed4nxOcajovMna91zOeXFc8/yxcYUViEoO66r0RgLZ1M7vJ3fmVM5uOyAAAAACoAACIAAAoAAAAAAEAAEAAADQAgAAGIAAAAAAAAAAqmAARCAAAQwAAAAABDEUAAAUAABAMQyKAEMIBiAoYAAUAAEAAAAAMGAhABUAxDIPTcErVMNUnwjFy/e4dXozena0uT9Vszq1IqUbWOfxvBVMRRhisI8uNwrz0n/AFdYvyaNPDsbS4jgqWKpaKa1jzi+afoW8vSxYrCZZWRRSwkpSe52501J3aGqcFy+Zz9WfWMNLANWbX0NcaEVGzgvYu2RGUrIt4WSOVxDDq94q3oYqOHnVqOMXqjqYicZS1LsBSg53W5cOW96RoYJU45ppMnWxFKnpGKXxN7gnGxx+I03Gpptdly3HPKqauInUektCmeq1CLRGc1Hc4W7ctotJIjK3ZSfRMdCrTqV8knbyZvrYSLeWmrxemyOuGP5bxjzE4YjFVJRoPZ22udnhvBKikp14Nq/Ro62A4XRoPMopNu+yOolpl5HbiN8MSwdKGHkoQs7LmzzXEcNUh4uq5HtOzjlPPcfyQT16cvJkrFeYrSVrLdFcVL4EJScqsvU0wj3EYZpXWR3K6Ckm7dRyvnSsXxSgroIrgqild7GhQTV2QVVydmScm1lszNTtbT12CtSUo7FmEpWjd6F1TJFayiviZJGaMMkUyjFVbQZDFcQUE0mnb0OfPF9qtrG8cbWpGarLMyq/InONviSw9DtZtHo6jp0dBSjK6V2d/hXE6lGcack0m+vr5HPoU8k7F1am1Uzp2t0OVy5T2e5oVqdSlFxkm3FNk7I8lwziksO8s3KXLV+h6jDVu2pxltcnDaVSGeOU5ONwWTwq/pc7PMjOCkndJmLimtvOYepLDVG7NfA7VLiryWzfQz4nA575Vb0sc2pCdJ7sTKxm8O926qxvmHTla937nHw+KyJZnc0TxkWu7p8Seyy8N85xjrmXuZq2Lyx6mGVacn4iuUm92T2Z96u7btNSEncocrPQkmYY3sNWd3qeh4VZ4Zacl9DhVGnBW3N/DcVGFoN6peRvC6reNd7dFUqWZ6q5J1oL/JkxuKSj3HZ2/M7NVxuITtNw5WMVGoqdaL6M7tTBOesr39DmY3DOnLRGcrWdad7C46FZaFlWrdaHA4ZGs3ol8b+R168Z9jG1r2NTpWHFTvUZlaub4U4zllmryK8VQVOdkjllOWmOULG7h7vUSXVGSZPDVuxnmbstBhdVNOviovs31PPV3khK+9jqvGqtLKpXb9Tm49JyUVzN5KxUsFiq0s0PDLVd1l1LhWIdX98m4+jR3sFGFPC0rb5Ff2JyrQW7EHOhwylQw7d5Nrr6+hzKtVU52XU72Krw/DzUZa6fU8xUUp1btfzEtSt1J5kmyTjFPXZ6MqpNxghyc5fys5XlmVG8Y3T3Iyk5eEvhhJVbSad3ua8Pw5R1aS+LE5LFGHwrm1msdShhoQirL5E6dPLZFq0RuRqTQh3dhsEM20r2ZNakZKyCL0KiRxeIReD4hTxMPDN3f5nZZm4jh/xGEnFK8l3o+pz8mO49P6byemer1WiElKKlF3TV0yxM5fBsR2mGdKXip/Q6SZrDL2m3PzeO+PO4qMZDTQ5mIj3LHZnHOc6vDWxnJyebxEnTxSdtmz0nCcR20dXyf1OHj6Vql7c2a+CTaW/J/U6f/LcnD0TRU5qhJzlpBb2V9P839yxeFehGaWaMmr629yQxuqHUr1NKdNU1/VU+yBYWMnetOVZ/wC7b2Wg41FTXZyu5R2SW65fryI18RCjDPiK1LDU3pepNJ/PS/uX1r0e07qddKNPOtMmvw5hTydvTnOKlF6a6pN7P8viQSpyyzT7TpJu/t/Yk0pRcXszeM04+T+UdILa35mSOJqOmo5LzWjk9F6ldSUpJ9tUbT/lWi/v8bmtPFj4crWmpiacLpNzkv5Y6lNSvVmmu7Tj7v7FKqJ92EbLz+w8qfieb6F074+HGdlGSUVGF5JaX/uO0n4pW8kSAOxJJKySS8hgAVGpJpbmCq5OTuzfJXRjrxtdkFCdmXRxLUWm9SjmJorKU6k5N6mDiVDtaGdK8oa/A2FNbE0aSeeav0WrM5a0zf8AbgMRZVilLNDwSvby8is5R57NEAxBAAAAAAAACuMoAAAAAuACAYEQgGAUAABDAQwoABgIAAIQAAAMAAQAAAAAAAAigAAAAAAAYAAhgAAAAAAABQMQwAAAgAAAgAAABDGAgHYLBXuozUnocf8A/huN31WC4hLXpCt9pfU18OrOpLW5fxLA0+IYGrhqlkpruytfK+TXoSV6LGm40crgeNqYjDzw+K0xeFl2dVP+bpL0Z0y22IqnWSdrnPxnEOzUkm/0y3EQytyORjcL2nfvz6mcebylumepxSrKSsm9ev8AY7XAsVKU12mmvN+Rw8LhNmdKnJ0bWdrdD0ZTDGcOdy5eldeC1zI5XEMRmnZO61MjrzlHxS9zPXrOEW3dnmyz3wW2nKpCnvJI59fEVal1CMpJdESpUanEppQc1rydvr6nf4dwjsLTqRzf91mXHCdmOLncL4W6rVacGm1zuuh6SlQVJWsW04whooxXoictTq6IDuo6tkas1Si5PkrnExHHqPaSppWa8/L0IO3VrKNNyujyXHa6ryVnzX0ZvqcUjLCvXW65/wBjymNxWetDXn1IuuGhULd4calnlsPDy7SKXkXfhJPVGa5VTKCbzCbu0ic6NSC1I0YNt3CJOOSKkaKKUo5rEezlJWNNKnljZozasU1cXGgnHT2M0HUx7lGnJq3T+5rqYSVbF07J5c2uh6bA8No0aMH3ruKv7HTDHc22+c4zC1aLlKc7rzsZINvY+jcZ4VTrYVqnfN5v+x4zF8NqUKrvayv+tjrKbYsje5t4clCq2/1uUKDzI6GGpKKTaMZ3hnKnpGpm5WJzqwnKyW/mJxvK3Isp0YKSbOG2EIUmmnbzPQcLrapN6L+5zUqb2+hpw7yO6J7NTJ34u+pK1zBh8V/LKWhvjOLXdZ1l26wZVzMmJwqlHu3NbuK90SwcGvhKkNbWXmY25J6npp01PRnPxWAjlbjrbyMXFi4udTYTYss4SaaskxN3IzpF6yLGQ8xubLpUoSbdmJydOpmiRg7y1JSlyIml8eJV3JRvoap1HUgurRyZdyaaNVCvmcVYsvLeNenpN1KUZPc53EKfebOhhp3oR+P1M2PV4Sf63OmSs/Bn4vj+R1NzicLqZZNX3Z3bfuk77o1BmWFj2zqX1Kces1ZGuNS7sZcYrSuMulc7FxUEra3M049pDKaan7126DVGyucTTLhsL2NVVEtl5kq0M0lJ8jfFRUNiiqk9Ety0qmOMcFa22mxCeIc+T9iccJJtv8i5YGT/AMDlNMSbZNUs3I6NPB5d18jTGjBci6XTl08Ln02NdLBJLVJm2MILZDsNGophTjC3dj7F1lySCwovS3NaE1qr8FgGFjYQXCw7ARexFOxN7FfMInIED1Giq4k0uHcWTWlKfyT/ALnaiYeMYftsLniu9T1+HP8AXkT4VX7fBxv4od1nHD+OVxezzf2+KeT7OK3GStDdmtlNdXidMnicXFwjKWxLh8FFrKTxMdWV4JyXIuHPC707MX3V6Ems0WupTTk2lcuRKQJ5oqXPmeI/bZVv9VpTrK+H7O1J20Tvqn5/2PbR0ck9t0EWpaKOddXsenx5a1WspuOB+xtOvDg05VU1SlUbpJ38Nlt5X/M7qrQTtu+iRZVTdF35LSMdCuhgO1jGbcYQaulHV/ZfMX8pcphOROc34XlXzIQU23p8W7m78FSjSlGC79rKctWn19xxoTf8SSiv6Yff/BNxz/fxZlCMWs3ieyWrZNJNXSa1tZmyFOFNPJFLq+plqSi68sklJNd63Jrz/Ww2YeX2y1pABgHcgGIKCmvC8SxzjHRvXoiqpOTWiS9dWYuUiMVRZXroYq2Po09I99+WxDiMZuTcpNr1OW9zFzt6ZtX18dWqaJ5F0iZSclZELGXG8pw70XDnuvX9fkV2Gm4tNOzWzROqlpOPhly6PmidVO4pYhsRpkADEAxDAporASAiEDGRYAMiiQCAAKGAAQAMZCW5USAOQEUwAAABAEAAADAQAMQAAAAwEApEuQEQGIoAAApgABAACAYABFAAMBDAAAAAAABkCAYFQhXHYLBRcYrAB7HCU8ljR2vesQXcMNSq1XfQzt6VXGac8DiaXGcPBvsu5iYRWs6b5+qOxTqQq041KclKE0pRktmnsyihUhVoyhUSkpKzT2aObweUuG46rwiq26dnVwsn/RfWN+qZvtl1MVSc4aHMqRySyy1O3a5jxOHT1tqcsolm3LcoLZWISdyVWGWWoopGLtxqKui2nGM9JK5Wyl1JxqWia8eO6S6ei4XhqME3GNvize1yRx+FYiai1PmzsKpFRTbPRZqus5hSi7GHE4uNBPM0jTPExT3ORxOVKopd5X9DNyakZMXxWNS8YyT5frU5HZylWc3s7BWpJTbXUnCpKXda09SLeInUaVJpHHq0nKpF9GdlQjLRsrnQjCWhPbTF6UYVZEr9Dq0ZLTM9DD2asaI06k45VTk16Gby59r6kYT8OpGnh4x3RvwHDk4pyVnZb36GrE4GLTa5dBca3MXIyxiwzpE6sHGTVnZeRzsTVcNk38DHdZ3y6+DkpVYa8z0kdKcEuSR4TBY5qcdOfQ9dw7F9sjvjdcN7bkjj8YwilSqT0vy08ztIoxVFVqeXTc0V8/pYeTazKxpqx7OCt0O3X4X2cW1r6HMr0mm0+WhxyrnWaBaoOS2FSjedjUkoytYxtlmUHDkzXRk3oyUoJ8hQjZkbkDeWZtweMUGomGeshQUoyUrll03K9Mp54p+Qmc7AVnKyudJao6ytI2G4ppppO4xMoxYjAdpfKt+ljFV4fKCvr7o7aZGUYvdEsNPNzhkdhaHbrYSM7uMfqY6mBnyT9jLOmF09LorcraczXLC1tkvkyqWFqRd2rELFEo3ZfhI3kyPYzvyNeGoSWugiSOxh5WpxRRjJ3jJfrcsoppK5KpSUr3Ly6acKkp06kWnpfodnD4xKCU3y9CH4WF9iTw8bbFm00twleCj3979SOLrQk3b6ijRigdGDZpWanC7Zp7K8SapRjsTWhNCpUiSox53LAKFkigskMAgATYs3mA9gzrqZ8TWyRvcwPFyzbmbVdfOupW6sE9/kc78S3EpnV1uYytZtdKpi1FaNlLxre1/c5laVtOhGDsh7M+1jqLGy/TLYYu+7+ZyVMk5Nc2Par7O4qsJLxakW1fQ4kcRKEr5pP4nToVs9NO5qXbW2uGpIrpS0Js6BNJpp6pnJ4X/6biVbDPSLva/lt8jrnIx//puK0a+mWVr/AEfyOXk41k9n6b+Uy8f5js3IzV0NMktTpXkcrELvWDCrJp1LsRTfa35EUuhnG6Ttry2imSRTTbe7LUa7UppZ4yavrb9fItRVNZotJ2fUnGWaKl1VzphfjeKxu6LMO8s3T5PvR/Nfn8TO2KpUjZJyakndZfF8DdZ8mHtNN1SpCmrzko9L8/QqliJSuqcLf7p/b/BlhKN5NRtLaTe/uNSuSRzx8Ena2Xf/AIknPye3sDa5EUxSkoq8nYvTtMZOjC5U6jfhVvN/Yja77zv6mLnPi7WOov5Vm+hB5pbu3khoZzuVrO0EkthMkxWMox42lGVF6anE/BznUSin7HoqkVKNiulh1GSl08hst4cTFcNrwgnZ2tzTMMouLyvc9Rja8c2SUrLJ9zzeJs60raou9uU5UslT7ydPm/D6kLMaT5LUmtitouhhak/DY2YLBTxmKjdJRknKV3sz1GH4VTpRT092a7i+rw9SlKnJwluiuzOvxjDOnjKjim80m+b5nMaa3TXqNMWaQsBJiKgAQ0RAyLGx27oEUMSGwEAhlDQAAADACAAACGIBhSAYBCAAAAAAAYhhQIYAFriJLREXuVAIAAAAAoGABAAAFAAIgYyIwhgABQMAIAAAqAAABgIYUhDAI9jWqJROdUkr3JYqrlijI5Zjk7ezXh8RaaVy7iuEePwsKmGa/F4aSq0W+q/lfkzmqLTumb8FiXT0d3fqamWlmTbwvHw4jgaeJgnFy0lF7xktGjTLvKxwpTXCeMLELTB4+SjU6U6vJ/E7yOnbTm4zD969jE45W+R3KkFJbHOxlGzOOWLGWLBJio089VEqkbIlg3/6mCOn6eyZcuOl2NlLCO8Yt5ddvK5gq/tO1+7yvu6eFfc7PF8vY1bxV8r+h4KfexVS22Znrykbw/D09PiSxOm1zPXk+1SSbV3qcKnKcZ6SaPUcOVOWAlKorySjZ3OXq626ZZ00rXaK6lqavoVVazk9GLsas1dvT0OV4rHJ06zlVSszRPVksLSjBrMtSysozxEYR5v8jHda7iWDwzxOx6fC4KEKSzQT15pGbhGE7JJyW+vPodTbTkdZjpmTSiVJRfdVl5EZJNaml2sZqy7rsK1GHF4VVI9xWZxMVg2m00dum59pLNa1zHi5QldLc43hLI4Lw0o1E1odTA1pU+diCgnJZi5whBaEl5WR3sNxCnOKi9zVmU1dbHl6FVwqPU9FhJZqJ6MeUKtTzU3ocmrh1GUnJczvOOhzOJyhSjruzOWO+ixwuzSquyJSg73K1HESrNxjdafzGuVGqqOaUdfU4+tY0qjNJO+5Xm7zKk5vdfMmlceta0aleQSnZ2ElZkJ+NArXhKrpy9Wd2jUTpxbPPQWx0aNWcoqNnZFxXF080W9GNo5KxNWNdRyyt6HQp1pT3TOkbWgNLQLFDWxGSuMNyaRV2SbG6EZRtp7FgD1Vn/CQuvsWKhGK0LAJpEUrEhBYqgAAqFYLEhEBYEh2sJtRAdguZp46EXYg8ZB6k2NdwTuYfxkZ7Mto1by3JsXyKZ3L33iDSW5Rzcbmcd2YU9TsYqmpx7pyGrVbGLdJVivlIyTL4ReXp6kZqK3l7HP2jGqy1E3FPpoxfylzjF3ik25aXZTLSJcWrEYy1L86aRTBKxKKKzBPa5qw1S0Urmep4Aw87VUuRZwvTsU5Wtc1LWKMV+8rdTZTd4o7TptI53G6WfCxmt4S+T/SOkU4ql22GqU7XzRaXqYzm8bHbwZ+nklLBVe2wtOpu3HX15mlHK4HUzYedPnCV/gzqXGF3jKefD08liFaCcG+ZmhTdjY9VYErRZdOKiEbEgvqVTm1smVVoozyrIo3blZXdl1CnJuOopWzON0m1u+TWwnFax7WdlKX8SenSOnz3JwhGCtCKXPQoliXl0UY6bya/I5+L4rQpRblN1vJWsXVvbv7Yx0Zzi6yySzXVpW1SHmjF2Wr6I8xW/aKc6qjGElHoo/3NeG4zJxf7uWi/p/ub5kccs5t288nu1FeWrCyWq182cSfGpSuuzl/x/udXCVnVo6rUzdse21rYrklByJKg/MaENSS2LMmXcqluZoGCYWBkEHT1uQqVezpSRa2UVNdDI4XEKjqy6a/cyJNva52MXgJ15LJpryRownBZxalJX/XqWQunEp4eU3bK/Y6dDgrklK9/K/9juwwdGhTvOGvqyvMqlRqjoo721NxhThMKsJrlXnsbnX7tkQUHbUIQ1sNarfxlr4JYmea17+hwuM4H8POyVtVz8j10I2RxuPOEoVL+K2nsXTFeTcGuZEsknaz3IWMuZDACoTBPQloJpAIAABDAAEMTGgABgQIBiABiGEAMAAQDEAAAFDAAIALgIB3EAFAIYBSAAAYmxojLcCQXAiREhABQDACBgAwAAAKAAAGJgAQkMQwAAAD0XFaEqcUjDBNHR4rVzv9dWc2D1Od7dKuTS3Hm7yy9SKRJRIz9buxpcQwVTC1tYVFZ23XNP4PUOB4upUpVMFi5J4vCPs563c1yl8URwkskiHFaFWnOHFcGm8Rh4tTp8qtPmn6atHTGusdpEatOMyvCYmljMLTxFCWanUjmT/XMuuKrj4mi1J9CqllhNN7o6takpo58qD7Zq2hz6u2fXll4l2tdSyWtbn6HnXhJwqSckt2e4pYWLjlez8jPjOFUcrflf8AWp2/crUkjxbik9Nzo4TEzjRyX0siNTCJV5LloPscjskW5sZJSVNc9R0ZzcrciuVO8lpzNlKnlirK5zt2go55VbHZwfDozSqzj3l6EcFgu8p2a+B3cP3adjWM+tRRSlOFovZabmqElIjUhmKo9yR02q6o7GWc/YnOpdnOx+LWHur62MVYljK8KUbqWpznHM85hqYmeNqONpJRe526WB/9OtbvXmc/W63Uc9rvEakmloa6uGcOpkkjHSbqui3ObTRphxqrh5dmr235fYqjaLuZMXh3kdRaHTHLSu3Dj833Wk783Yji8vEcjzRurPc83Co0rXdzdgK8qcu/Jv1Z0xaj1+DwipUYu6e/PzJ16OeDiGEqZ8PH4/Uun4GW1n64NbhqhCTunZX3OW7QqSXRnpayvSn6M8nxGTp1JPbX8ya3BocVa90Q7O+t/mc2HEFms2aKeKU3o17nHWkrZF5WjrcPknbRexzcPlnNX6noqVOnGlGytp1NYwx4UypRnO+VXLI08pY7CbN9NGJuwrg9SWhOQKSSKcSpqneG9zz1XiVejXUKktmr6skV6V1ETTuefrcTi6SyStKy3/yWYbjFK6jKpr0VzQ7yiK1znT4lB024SfszFHisk/F9TFyR3bBc5VHiE5y1lp8TfCpmjcbVOdWMH3iCxVKTsnqYOIYi0rI59OvOM9b79SbR6Vaq5CUlDV7EMPUUqMW3+rkMY32DcddirItjXhV8Bm4nWlQoqSe5DDU4UfA9yXEaf4mjGPQWcpetueqiqK/MLvYgqPZO7ul5IsTi1tr5nLK66YoVlsaaLfIzKXkkasKlKfekMZbWsdOjRd47Nldd2l0L4xUaV07nPxNS1RXOvrfrSyctNzk15PM7P2N7ldHNqO9RnO4xMqtpPuEKt8yt1CErE735Ekctk13UUVV3tFo1c0J30K5RuvNC97dNcKo6EthNWkh1u7YMFN3RCm7VU+g4u4WtMo6lGWaNzZhpXZzcNPumzDyszri3G8QX7txJmmnIwa/DcZq0dozvZLbqjsI5HFl+HxtDEq/nbyOrF31Wxy8fFuL1/qf5THyfmJok9hIDq8aqSItJ8iyorFcXdkVJKyscbiuMlhsXGEdZO9l520+p27aHn+OR/wDURnqnHW/sZ+kcOrjcXjqjXbSSvZKOiL6PA8ZWs3Um0/T7nqeHcOwk6EJuLacU1f0OgqNKGkI2PR/HW4leawv7N1Y2lO7t6fc61LhcIQaycuv9zoptaIaehndRx5cNjGTbjp6myhTUFa2hfV1RTOTjC6MVVzavoErqxwMTxOrTxKjGWibvudTBY2GIgs0m3boJsbG7xKWtS92cdCibsxVK4CTuMyE0EYJvUbGmFWqFOKu+RnxXEaVCNlUSaJ1JXi/Q87xOjfM7E2i3G8WrSTUJXi/N/c08Exd4N1H3pW/M4Ed8pZGt2Ek0r2NYo9w6tOKTb+RmrY2hC1pNP0PNVOMTqpKULWVtDn1qnatlt2zt6HF8alGTUHLfrY42L4lVxD71/wDlcz1I3gqnXSXqViZbjNSbvqRYARggAAEwGxFAAAADEACe40IZAwEMoAACBDAQDAQAMBDCAAAKAAAAAAAEMAEACKAAAIAAYUAIYQAMQAMQEUwACoAACKAAAAAAIAAAAYhgdnFVM05epTDcUpKU5Wd9SSRix0q6CuWqNiulsXmEhwN1GtsjHSg5Mkk6cszehqV0xZov/Q+J30XD8dU/+Gq/yl8rHeOfU7HG4Wphq8VKnUTi0U8DxFSn2vDcVJvEYXRSf/Up/wAsvbRnSctOsVygnK9kWDsNbEYKyCrHPFryG9COdamLNDz+MwuSpKf62M0Y3OtjKkJJq2vqcPEYhRm4K1/UxOXLJpVJOS0OnguH9ozNwTCVK8VOV9NdF5np6VJQpxS3tqd5gsiNKgoQy2RYlYlsiLdtXsa6VLMlF36GKdRTqOK0K8birXySsc5YmSqNtmMstG2rFYlUIOT5HmcZiZ4vGU8ktHLp6GrieLdSlKEfE0T4Bge2pKpVi8ys/mzWE9uV3y6GD4d2dKE5R1lFP5GyDcHa+hoissYx5JWJqlGW5u/hPrPaMt0ZMXRjfuqx05U4RWiMs4ZpI5WNduPVpSjq/oVY3XCSit3f6HW4hTjCmn5Ll5nIqTi+63oc7wxvTjwhJSVzo4eN5L1K6tNXvDVE8LOSml5nSVqV7XBQy4eF/X5l8leJThJ5sPD0LmzSsddqnTlm00PJ8XlTlKWV3/yep4hFypy0PIcRoyjKTyvf8yjj0qMpVnppob6dJwkLDTkqlmuhvjaT1ZzyulaMF/Ejfqejpu9KPocbA4aEmpZlo+bO1DsoQS7SOi6mJVsMTHdPZpgbZRHew7EZrQCNapHJvqeO45FrEupHW6/JHpK8ZX5nIxuH7VtPfYTtfjzMMXNSa6MplPNO5dUw1sRVj0k18yEMO3Utr7nXcZ26eBcexUW0tjT+Fg2nmMVHC1oTUWnD/veX6nQhlptKdT2TbOGdjF2spLsjpUMdfu/kc/NDLfK36vQ1YSjNVFOyUfQmNreCeJhKpUzKL3ZTKF7ZnFW8zpzyum7o5GIlaXd5sl3Wrw0UuI5JZIqc7dI6fU6NOtKtR1hJeTRm4Lg4ylUdWN3K1vmdt0adOm0o2+Jv0n0mVYKFJ6XNFdZYL0HCyK8U7rTob4S8smPnF0EkkmpX0XkZqVLtKbmW1IOWjNlLs6OBbl/tRy1tLHKkWUFJS3ZzMTio1n+5dx4ahi5S0y29H9jWGFl2j12Gi3R1ObxODWIVtNfsb+HqVPDRVR6mbiMc87o3krHKoopXMdacZbLU05b3zGVwbm0ciimy5bFahYmnoZrnRFd4GrPXZ6AtxyWZD46Ys/8AMOazkq0bSzddSNN3TJ2zlNVGKsyTsJ7iuWC6hK00jpaKMbeRx4ztUR0qU88V5I3iuLowd6aGiulLMki2x0bYeM0u0wTlzg1L8i3htXtcFTlzSyv4F9aCq0p03tJNHN4HKSjWoy3hK/69jleM/wDr14/z/T2fiusMiDeh1eMqkkQitdDl8Ux7wtRKz8SWxZhOJRmleS+RlXTcssbvRHC4xUpzUrSu7Pl6EeI8acYSgr7bpI87ieISqS5sTG7R7bgVftuHwS3glD2SOjY81+yWLi6M6c5JPM3r6I9OmmrrU3rXC5FYLDGaZVyic3H4jsaT9DrNnnf2gbp4aUr8n9GTWzbzmNruWJk/62TweKeE2TformFzz94to1IyHULXp8Fxp1EoSTXrFfc6kJqrDNdHkZu0Fl0fkdbAYpycI30UUvoYJXZiiaRFPNsTiRpFoCTEUV1HZGDF01Vjax0mkyqcEZrUeWr0+zqyRU9Tq4zDpZpSbt5HOdTL/DWXz3fv9iTLfSWIdk0rztBf7vsJyhDwRzPrJfkJ3ZEa/LneElUc241Jd2XtF9Stpxk09GtGDJz78FU5+GXry/Xky9VntAQAaYIaCwAJgDAAAAAAAChDAAAAGAAAEAIYgAAABoAAAAQyoAACKAEMAAAAQAACAAKGAAEIaEAEuQmAgAaCwXsAwI3C4VIBXGAAAAAABEAAMBDAQDUpwfel8i6GMjHxW9wAuTq2UMbCWit7m1VYgBizgXU5xWplnWbqNXADmsSpVHGad9A4qp03S4thlmq4b+Kk/HS/mXw3ADePbTuUK1PE4enXoyzU6kVKL6plgAdFEvCzHWck3YAM1XPrwe/MxUeH9vjo5krPyACeP/JjLt63C4SOEhlha3krF6eoAeioG+pixWIyJxi9QAxSuTNVpq+X5oyVKihfM7ABwvbEYaFN4niCg13bb/E9XgsOsLTyx2AD0TiN1oepal3UACimo9bFd8sW+gAYvS/HL4hX7ROPTT5nLnh8yun8wA4uVW0aWWlZ6sVOhatB7d5ABNtR6fAP93FX5G4APQ2VSClTeh57imGjJvRa/cAJVcaWCcZXWhHJJT3ADjW46OGlKMGrtXM3EKtanBPtJq/mAHTGLXa4dUcqSu29eZvuACsED8wAIhVUFTcmvmee4rjaFJuL8T5KQAZ/+tNfHDoVqbqzapKzk3eTbf2+R0IO3eu4/wDbovkAG8pIxtRCCU6j6ydvQm4uSbADDCFNyjJ5tjsYOqpd2/MALGsWuckotHLxdm1lADH1vPp0eD1ZZai5q1vmdFVJylZ7AB2+M49LFuKpBNAAaZ61NKOhz8RiJdm6WtvUAOeXFSruDcIozwsak1G93/ImdulgqVO2W3/EAO86ZTlRikZ6mHjJgBKM9bBxjF26HMq0+zm2AHLJStFq9yqW4AYc6NiyAARvFGvG8H5My0nZMAJDM5FeZ32ACxhFyedM6OCnmXwADcax7dDDP94a7gB0dCOThf3PHK1O+k7+XmAHLydx6v03Mzn+nXJJagB1eRwf2jp7u21vozykMdOjVklPRMALikaa9TtcM5c/7HMs92AHQa+HYuVDHQUZqMZrLrtdnvuF42OKw9la8d9fUAMX/Jb02ZtRpgBUZeI1+yp3vyX1PIcRrVK2aLaa9PIALGfrnU6Mk/I2UqMdWkAGM0qyCzPL0OngoRg1cAORHU/Ewi7Zi+E82wAWOsWIUnYAGV1FkR19CNTRABNLeGTF0VOk1zPPYmDp1LW6gBYKkFgAOWSDHSaUrS8MtH5eYAL0xOylFxk4tWadmIALEIAAoQAAZAAAUCACgGAAAwAgAAAEAAAAAAMGABCAAIqRFgBQAAANAwABCAAgAACmAAVADAAEAABJCauAALKFgAB2AAAYAAUAAEQ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BDABALDA4MChAODQ4SERATGCgaGBYWGDEjJR0oOjM9PDkzODdASFxOQERXRTc4UG1RV19iZ2hnPk1xeXBkeFxlZ2P/2wBDARESEhgVGC8aGi9jQjhCY2NjY2NjY2NjY2NjY2NjY2NjY2NjY2NjY2NjY2NjY2NjY2NjY2NjY2NjY2NjY2NjY2P/wAARCANoBQADASIAAhEBAxEB/8QAGwAAAgMBAQEAAAAAAAAAAAAAAAECAwQFBgf/xABHEAACAQIEAwYEAwcDAwMDAwUAAQIDEQQSITEFQVETIjJhcZGBobHRFMHwBiMzQlLh8RVikkNygiQlk1NUVRY0NWOio7LS/8QAGQEBAQEBAQEAAAAAAAAAAAAAAAECAwQF/8QAKREBAQACAgMAAQQDAQEAAwAAAAECESExAxJBUQQTIiMyYXGxQhQzgf/aAAwDAQACEQMRAD8A0JXQpRsOLsKpO7PKyg5OIo6yJONxJWZYkD3GkO1ySiVpGw7ErDsF0rZW2WzRTIjNRuJK8rik7CjIJGhwz2mDfItoK9J+5HLdsb1NOmfWyWoLSVicI6lqpXdydsSM+IqKmnc5LxinNxTtZnerUIyi1JXM+HwNBVW5RtryNTRVFGonTSerLMjlqjc6GHjHS/yM9S0XaOxms1nnDQpXdmna/kaJO6KJbkjM4qaWXTlyLqUrNFKeaHnH6FkNGix0+uhDvJF1GffsZ8NLN8CxLLO50xro6C1QmV0p3Ra0bQjNxHDficJJLxx70TSNEym5pvDO4ZTKObwfEdrhnTk+9T0+HI6CONO3DuL38NKfTo/szsnPx3jV+O/6rCTL3nVSTFPWFgQ0dK8rk14uFVW6m3D2qxSYsXSzNuxXg5ZJNebOc7Hm+I4d0sQ520stSeGvKndb6Ha4nhe1ovzTMFDDdlC1uh0xvx3y16f7Uyw8buVkrq+xjr1KlNtU1c6kneDjz3X6/WxkcVdt2ZiX481muUMHXnni56M7uHn2kbnHp4dOWZO3xOtgo5adjpBcSQ3AkqdzStNCXcsWTimUU+4ix1UxTTJjaCnEy06NpWN1bvIioabHDKJcdsk6VqiNENSbhpqKCsWRZEkySZFjRtpJiGxMAI1FeI0NrQiuFxGFmjlTerPR43DSrSWRGSnwuq5NuOnxLC9OSo3GsLOrJWbPRww1CnH97HT1K6tfA0to2fqh9c9IcGwMacZdrG/PX4G3G0qUqOVQS0ZyanFKdO6pv5/3Mn+pzq1lBNd55V8fiMpuLLphxscley00/MpuW1Jdo80typqxY50IYhmkO4ZkxWCxAMQx2IgQCAAukF7hluCjYAAT3JchERYiVgACMdyQkBIBXAAAAAAAZAkMAKAAAAAAAYCAgAAAhAAyqAAACwCswVwAAAAGIYCAAIAAAAGAFADAAEMAAAHYGAgACBgIAGAgAYgAAAAAZEYgGgAYCsAwCAAAAABBTEAAAAAAACKGAgIGAgAYAAAAAAAAAMAAIAAAEMAKO+Frsbkr+CPzFn10ikefn8OqTRGxNO/JA3bkiy38NTSI8wr+SE5eSLurwlmJX0IKT6R9kNzeXl7Izup7RCbKZMvzN/0/8UJyt/T/AMUTdc7YzxTb1JRh3/Is7R+XwSJqUsvifuXdWaXUnGMd/kRk4xk9SrPL+p+43HtLO93sxzvl03uaXwtuW9oow0epTlUYLUqd2y9M9LXXlIi6jWpFKzJyheKIm7SzuWhCcbl0YW1FN62G10yzuuRTM3OnmRmrQsWMWK6csstdtmWK6dmVWLYyk4Rd3po9Rf8ATU6asLLLc2PWBzFVcLd5nRozU4Is26Y2LaLy2NSqRfNe5jWkjTTZ0m2uE80f6l7izR/qXuSQNF5Thz+L0FXw2aDvOm7pLmuZZw6u62Fjnvnj3ZXNdrpp7HFwl8BxWWHb/dz0V/l9jjlvHLb2+P8At8Vw+zl2LklJCGjry8XAm4uLVuXQwW7KTfmdDkZsTTutjNlhuCUlKnrqUOipaJC7XLoyv8TFVNy4b2XWmTHUZ0Zpq260k0jLLC1pa045o8ndHRx1q8XLe2pkwFWSlOjJre8TeWH8tszV4qunTxEXZ037o6eDVRLWmwjB3uaaTs0jXo3MYu73/wBOXuvuHe/+nL3X3LFsEKkZ3yyTtpoX0/216xFudv4cvdfcglP/AOnL3X3LXUS5koST5j0NRVlm/wDpterRJQmn4PmXqwF/bhqM8oy/o+ZDJP8Ap+Zra0Kyftw1FGSf9PzGoVOUV8WXAPSGoqy1P6Y/8v7CcKn9Mf8Al/YuGPSGoz5Kv9MP+T+xK1X+mH/J/YtYnJLd/AekXUQ7OVm+6n5amWtUnD/rOK8v8mx5pRdu6vPcw1oJSb3fVj1hqM1TtaujrSUerh/cx1eHKo7us3/4nQb5EXoX0jNkct8Hg/8Aqv2CPBaad+1fsdO4F9Ymo89i4dliakH1uUHQ4vRtXjUW01r6r9I59rHLpwy4oAQFQwENAAxMktiIQhsiwHcdxIAg5gAAAAAAIYAIYAADEMAAACgAAIAAAAAAAAAIAAAoAAAEMQASuJiAAABgIBiAAAAAAABgIYAAAADEAEkJgJhAgEMKAAAAAAgBgAAIYrBCGAwoABhCAACgAAqAQxBQAAAADEAxDEAAAAAAAAMAAAAAgAACmAAQACAIYABR3N5A9yxryINHHbe0oslN90riT5DaoqXkFrklYbaSMojEUtBp6spqVUnYurUSbFvzM08bSp6SZnqcRi9IQlK/TUswp610MtuZCWKjDTQ5sfxdd/u6NX/hc2YbguLrzSqpxj/ui1+RueP8tTEp8ShHTT2ZpwGLjXulbU10v2boxacnK/8AtenzR0qHDKNCOmbby+xrLx8Ok4c5Rk9b6FioPLmexdWp5b2K5TcabRzsXXDNV8WhKMtCDdxowwtTuDQU9ybV3oGog9jPUVzW4PoUSj1DNjLJWCm9bcnoWzgmQyJF7jHVJeZswc7Ts9jLPlLrv6lsJZdUSVreq6Ld5aFsGZqE04q71L09TtK6tMCRXBlhoI5fG6GalHERXeg7Nrp+vqdRkJwVSnKEtYyVmYzx9pp08Pk/bzmSrBV/xOFhUvra0vUuORwucsNjKmDqc3p6/wB0dfmPHfaN/qfH6Z8dVJCnBSixob2N2PO5OIhaTMqptzvY69WjmuVdjpY59U0ohTWRozVaHZTU4736HQhSshzoKS5Gt1rU7ThGDpxk3ZMcKUpO8Y5V1l9hQi1GUFa/ijfqXqvBx0vKX9K1a8n0OlyuuHXHV7NUY6Z++/Pb2IV1apBppZu79vz9x3qT5qC8tWTioJtQg51OdtX8X9xjjd7q5ZYyK/w99W1clCjZbl8aFWfjkqa6LV/r3IRp1lKUFG+XacnZNHTccP3cRFWBTTk43V1yLY4W/wDEm5eUe6hV6UYUlOnBR7PW0Vy5/f4DbH703qINkRp3HYr0IgOxByV7LV+QRK5FyS03fRCtJ+J2XRfcaSSslYgi80v9q6cxxSjt7khAO5lxEDUU11dEVge5Fk5q0mQZWaQEc1/Cr+mwsrfifwQRk4pFTw91q6bu7ck/0jkXR6CrTVShOkl4otJefI86c8u3HyT6TItjZC+pGEkSRFEgB6klsRbFmZESZFjuAAgAAAQxFQwEMgAAAoAACAYgAYABEAABVAAAAAhgAxDALCGACAYgEAxAAAAAF7AFrgGZMAskAAAAAAAEUDACoAAAAAAgAAAgAAKoAAAYCGQAAAQAAAAAADAACkAAAAAFQAAEAAAAmJDAKOQuYxAMAQFCAYAAAMBAAEAMQFDEMQAAxEQAAAeias30FlbJSklBNvyK3XhFeJHCTh1sSUGKeiMtbHxhtL5mWWMxFZ2pwlL0ZvHDaN88RGC1uZauOW0WwpcJxmLd55oQ2fdT/M20P2agnepKM0ut0zrPFJ21MXKnjKyfdu/iwp4TH4qVoxlbqp2PVYfhdCiv3UMvxZrhTy6GpJDTzGH4BJtPESnfmm0zq4fgmFg08kdP9iOrcLl3+FVQw1GmlkpxjbmlYt5WFYdhsNOw73REZFZakbydzBidHY6eIjaNznVo3bOec0s5jIixIjJWIxnY5Od4XrQnR71SxT2isSoz/eXLFldWrQShJq2xy6rvKUfM7NP95Rm/I5OJpNTl6m7jwrO4kJKxrVBuJnrQcZGPWs2KG73j129R0e+7ClFvVchwTjUutnqTqnxoV4c2bMNPtI3Mb1iWYapltEuNaldGLsWJlN+6i2B1aSYIYio5PGaTpVaeLp6Suk358jpUKqr0YVY7SVxYilHEUJ0pbSXzOdwas4uphamkk7pP5o5f4Z/6r3f/ALvB/vH/AMdW5JMgxq51eI5bFUoPfkSrVoUoXnf4HHxnGIq9OnnTto+X1J6jq77CszkYDF4irbNe3qzuKKyq/QmtKqaas1utS+OqTWz1INxjuxU6kFmjfTdG8O2sb8OpUUHqWYevFVl0n3X68v15mSvOM5d13J0Kb2ez6HbRnj7TTrldWtToq9Saj67sy1KlbsU5VEn0gvzMkaCqPM3d829WZ082Pgt7anxHO2qENP6p/b/BmlUq1pWnJy12ei9i2NGMVfZdS6Ca8C+LNajvj48celUac7Xcn7jU5fy97zvoaFG/id/XYKiDopyt+KV/JaIb0QR3CWxBG4CsMKYgE2ktXYCSIVbZXfTQnGLku6rebFOmt28z8wOZVd28iv5vYr7PN43m8uRqxEbXZnDNRtbYGSWxFhkjgYyn2WLqx2Wa69HqjvnK4vTtWhUX80bP1X6RjNnPmOa9iq3eLWRaMuJIkIaAYAhkQgAYCAAuUAhiAAACBgABAAAAAAAAxAAwEADAAAQxAAxiGAAAgGIAABDEAAAAAAAQAABQAAAAAwAAABDAAABDAAACAAAKAAAAAAAYABAAABAAAFAAAAACCGAhlCAAIGhMYmAIAQ2AgAAAAGVSGAAAAAAIYiAABAMYhlAAARCGIYHZxK/cSXlcqwvCK2LipqUVHfVu/wBDXeOiltszrcOSjRta2iJhw9Hxiw/AaFO3bXm/W/5G+lw/DUUstGn/AMUagbOiFGMYqyikulgduSsAi7U7ggAiBiQ2CCmADAiMehFsmxCrFyVkZp0XZ3RqbKakjHk6XFzcRHKZY6tm6uk3qZ1BRehyYyhdm0rkoq2pN6xsK1kZg6nDZ3oyT5ltWgpanPwlbI1E60ZXhF+R6ZeGkYUoKPMw42hF3a/WprqVcpU5KpHcZa0mnDlFxuKnrddNUbsVh7XaRhTyz9DzXdZvCalfREbyjUQK0at1tyLW8zuWJG/CydSKvyRoWjMmBmo31Rravqdo6xNO42QiTNiNjj8Tg8LjqeKpqybu7defujtGfGUFicNOnz3j5M5+THcej9N5Jhnz1VsJRqQjOLvGSumStZM5nBK+alOhLeGq9P19TpMuGXtjtjzeP9vO4uRxmc50stn+mjFhME6qWaP1O7icMqsLWuToYdU6aVkb25KMJgo0Y8vma5aIG7EJu8JLqmTtXmMfxqvGpKnGG3OS8jJgsdVli4yqbT0dttTXxbBZZSnpqvyOfQUY6NGpIsj1WFpu6Z06eqSOVw7FQlh1m8S0NsKk5/w4u3X9f3OkymnSwqk5Zmm0ol+Hi3CyVvNlccNeWab18n+f+B1EqGWUbxp3tPLzX6uT3my42Ta+0ISWZ5pclu/gicZXlllFxdrq/Nfr6ovhThTXcilfW/UVSlCpbtIKSXJq5dvJ/wDkc9KO0zN9lF1Lf07e+wTo1pxbzRi+UVrf1ZonOFOOacoxiubdkUvFX/hU5S833V9/kTdqfuZ5XhRCSlFSWz1BiSazOTV276KyQOSTtu+iK9U65AnJR3IvPJ/0ry3JKKWy168wo70tllXnuCilru+rJAA1KyBu5EZRmxMe6YmrM6VZXRhqK0iLVTEDktl3n5CyyfidvJBgnJJ23fRGPicJTwmdrwNP0W32NqSSslZEK8O0oVIJXcotJefImXMSvOMTB7hPY5OCLBCGiokhkRkQDswHmfQIixEm7isVSAYIAAUtENbEAAAEAAAAAAAAA8yALBYTkFwGArgAAABTGRGEAAIBghDRAS0QLYJaoFsUIAAAAACAAAKAAYAAAAAAAAAACAAAYABAAAFAADIAAAAAAAAAAABDAAAAgAAAQDABAAAAMAAEMQwEAxAAAADAQwAAAKBDEACGAAgAAGAAAAABHdmjp4KslTUXu1c5zzPloW4S/aehiXl6Y7jQE2RsdkKwWGFwHYVh3FcgaSBpITYrgNsjmY7gAtwsMCCtorqQ7t+ZoKpK5nLmLGKdPM+hTUpJczZUjuZZ3Rx+GSlvKNSzIjUV0WU1aIYRjG04y6M62FrZ4pdNDmtpGjByy3L7WNyNFem3zK4RceZqVpFdSNtiy7rSFVKVOWnI4VWLjUk/M78LOLuYMdSiotpfq5LNVjKbjAtYea+hOErRILRhZxlbkSd6c11Co76M68JXgjjZlCSt1N+GrKVkdJXSVsRK5FAmdIqTEtxgBxcbF4DiUMTCPcm7tfVHYUlKKlF3TV0yjiOH/E4SUFrKPej6mfg2J7XDujJ96nt6HHH+Gevle3yf3eGZ/ZxXQhe5J3EtCR2eFBorqJ5XboXMgyVY4uIpTnOSlaxnp8Ok6l1tY7/YRm9foTjFQ0RNuuOenOp4XsXppf8AVzpwqxdJTm1Hk76akZpT0fMVKEYtuyzrRvmXGb4ankSdSUl+7h8ZafIqqzhC3bVE5N91Sdl8EaG0luj5r+0kqsuO4r8U9VL93Z6ZOVv1vc9Hj8ct0znndPpGH4hShh1Go5OcbqyV21y+2pVV4jXqaUYKmurd2Y/2cw9WfAsLPE37SUP5r3td2vfysbJ03D+H3vPkNRxnix3tVRUp1lKo3KXVu5uU4q6Xefkc/NJTvN/BaIsjiVZW28i2uvHxqcHLxOy6IMqirLRFUK6krvReZNzvZ5ZKL0UmrK5k3DYgANAYgbsrvYBgRzN+FadWGS/ieZ/IIjKWbSKv58jHXp3bzO/ktjoGXER0bCsaVlYAEGaTESIhHnsXS7LE1I8lLT0KXqdDitPLiFP+pGBnFwy4qNgsABkADAokh3XQiBENiAAEMQFA9RoQEDAACAAAAAAABWGACsAxBQMQAMAAAABAMBDCABiYAAxAAAAAAAAAABAMACgAEAwEADEAAACGAAAEDAQyqAACIAAChgIYAACIAAAAGIAGAhgAAAQgAAAAGAgGIAABAMBDAAAChgIApiGBAgGACAGCAAGxAMAAD1MlGFNPQqoSSr38ipZ5aN/IlGMou5yteidu7GtmJZ7mDDSfM2rZHXHLcNJXEK4GgwACbAACZNh3AiMbDAVwuTZoxNCuNEtXSqpHmY8RozfUtlZinDtDn9XXDM7McdyydGMUQ0RKxoWbmjQk4WvpcrpvvJotqyzZfgFjRGpaKK5VW6luQlBOKIZcszc000pWKcRT7SJfB5lqO1hbCxwpwcZtWHvHzR0q+GunI504ZanlszllXP10pkm2jRh80ZXS1JUqV9GaKVJQd9zpOSRsp3dPXqSQRksgI6xpIYkMoRxa3/t3FlU17Opq/R7naMfFaHb4OTSvKHeX5nLyTc3Hp/S5zHP1vV4a29NNRpmDhWI7bCKDd509H6cjcjpjfabcvL47487jUiMiQmVzRTswvcGhEU0UYjGRoV4xbSzK23qaDBxKl2jjJbq35l6J2jUxl762RbSeHr9nOtSpTlDWEqkVo/K5mwNOjiat5Skm1devNHXp0qdJWpxS+p0ucjvMdhzlPaN9N56L2+46cp15OEYxjKK7ze3w67eXIUqkYu17y6LVkIynCt2+XKua3bXP9eSJMrWfJjrH+PbRDAUk81T95K3Pb2+5VU4bGeIlNVMtN65Utbm5yio5m0l1exnqY2nFPIu0flovcr58udvCdHC0aNnCCzL+Z6sWLlT7FwnNRk9Y83floY54yU9JTcU3tDT57/QadOK00b1st2XTrj4crd5U07xTat5MG1FXbsLvPbur5jUEnfd9XuV6ivKWysur+wKCvd6vqyQAMAAKCqtG8S1Cn4QOZUVmQLa7SnZavoim0pbvKuiDNEpJaN69OZHvP/avdk1FLZCsGXP4pSX4dTW8Xq2ceR6PEw7TD1Ic2tDzjRyy4rnnOSewIcvDYitA5pMQwCABXC5AwEBQALmMAAAAYCAIAACAAAKGAhkAAAFAAAQAABQAwAQIGAQyMtxgBLkIAAQDEAAAAAwAAAAIAAABDQAApD5CeoygEMQAAAADEMgAAZQgAAAAABiAAAAAgAAAAAABgABAIYAIYAACAChAMQUAAwgAAIABDKoGIZAAAAJggAobI8xgQMBAB6Zxyq63Ervc6EsKrbmWtScL2Vzlp6NJ0ZWsb1stTmYdNySafsdVQskXCfG6jr1HZ9WOwG/WM7Fn/Uxf+TG3oU1KuW5NReVn/kxP/uZkeJ7w418zM6i8tSS6v3HZdX7kE9BKeo1E5TsvP3FZefuNAPWG0ff3Iuook2Z6qY9Yu6m5ZwhFU001diop8y2pG810J6Q2pnSdTbQyNNzyczptd1W3IpU4u7WvqX0jNtYVF09GxqV2iytadS8dtSUad7WM3GHK2ELRTew8ib2JJd1IlFGpIu6SglyQssXyQ5uzBDUNm6aatZFFTDuzevuX3ITbcWhcYjNShpfmTytscU0iURjNcLUoppakkJEkdGUkMiiRQgAAOKv/AG7i1r2pVPo/szsmHi+G7bC54q86evw5k+GYn8ThVmd5w7svyZxw/jlcXt839vjnknc4rYhsSGdniRZHmTZAgfIy4ulOrHuzcX5GkkmFcbCUKmHqNJpyvmi/PodSMatVXqTsv6Y6IsaumtnyJxlmimbx1e28bwUYxgssUkuiQwepHMr2Wr8jo0hNKnBPV5dk3e3p0MVXFNytu+iNmITdPvSt5IhhMB+Ip53NQhdqyWv9gxllMJthtKUotvKr8tzpUIqMVZWNcMDh4U3FQu2rZnq/cVPB91drUzeUVlX3G3KefFQ5pO276JXfsPW7UouLXJm6FOFNNQiop66Iy4mUJVYuElKSvGVuS9fX6smzHzXLLWlYAF7avRFegwI5m/Cr+b0Qsl/G83lyCHnv4O96bA4uS7z+CJDQGKtTtsrIys6NZXTOfJWIIhcAKyizz+Jp9niKkOjPQSkorV2OPxWNq8almlNc/Ixm559ML1IPQnlcdXsK6ZlyRUiVxNJCCGAAAiSEAC/mJCAgAAAgAACgBgUIQwCAYhkUAAAAAAQAAAILjsOwAhMYAIYAAAAAIAAgAAChgICBiAAGAgAYgAoAAAABgAhgAAAAADEAAAAAAAAAAAAAAQMAAKQDAIAAAAAAIAAAEAAVQAAAhiABgAECGAFAAAQAwAIQDEVQAAAAAEHv7EXBPdJkwGnpV9lHlFL4Fl7pART3ROqfDAYWNIi2VyhmLGhXsRWZ4Zt8/Yi8NNPT6G1SHcmjbJCnVW6JxpyT1NADRtFLQLEmIIjYTppllhXsURVNIbQ73GBXK/IzSVRy8vU2DuTSsapu3mQvUi9F8zcxE0KqTk/EWakrDLoVNNsdibQrF0iINErBYgrcSNrF1iElzJZ9WEkTEkOUowi5zajGKu23ZJGkNDOPV/aHB55UsEqmOrpeChFteV5bWIuHHMdpOdHhtJraH7yp77FHUxGKw+FhnxNanSj1nJI5b4+sV3eE4StjZX8duzpr/wAmXYb9n8DSqdrWjPF1rW7TEy7R739DpqKjFRikktElyKOK8DxbHp/j8asLSf8A0cJvbzk+fpoLDr/T+Kuk2+znom+d9vmdtnO4zh1Uw6rJd6nvbocvLLr2nx6/0uU9rheq6I0ZeH4j8RhITbvJd2XqaUbl3NvPnhcMrjTZWyxkJrQrKKJIjEkmQMinKMmkr5tUO4PVabrVFl0S6pTeXxu/ktEcH9o+Pz4fGlQwaj209byV1GK/M7lVqVpatMw8W4HT4tRhCpJ0ZU5XjNJN+a9PsdpljLu9Olls4czgHGa3FFWo4pwVSkk88VZST/XzPTcPkoVHTvpJX1Vtf72fsYOC8Dw/B6c+zlKrVqNOdSfltZct2bqji6sFfvJ7Leze/wAkZucuWp0mXitw1e26dWFO2eai3snuzNVxrS/dwt5z0+X+CahGKeVatavm/iYMXLLz+BrThj4JO2m/ax/eTcvK9o+33G8sY8kloYqE6spWtlXm7s1KKWu76sO8knSOaT8Kt5v7DUFe7vJ+ZIA0BiGEAAAEZq6MFdWZ0JSS03fRGWrRlUevdXluRWOTS+wlCpLZZV57m2GGhDayfqWd2HNe4TTDDDu98t31ZHE4KFVU86WktNLm2WJyqxnqYhyi0lrvsL0lYeIcNpww0XFLZ7KxwZ08kj0tfHRq4aKeXZnnsTJSqadDl9eeqWyINWYS0SKwYByAAAAAAAAAAGAgGACAAAaBoSGQEdWD3BaA9wAYhgIAYBAAAAwEAUwAQQwACKAACoQDAgQDAoQAMBAAEAAAAAAFAAAAwAAAAAAAQ0QAAMoQABADEMoBDABAAEDAACgAAIBDABDFzGAAABCGIApiAAEAxAAxDAYCAoAGIgYCGACGIAABlAAARHpv9CrU2p0OM8RjNc6lRVI+zQ/wHGIN5ONKSt/1MNFv5NHXulzE5LqXb0uPl/aOmmo1OG1kr2lKM4yl6paIs/F8Ypwc5cMpVJXSUKeISbWt3dr09zqLUUnbXoZyvCxyVxnGU244ngmMjLddi41Vb1TQ3+0eGjDNWw2NoxXic8PK0fVnUVS4Odi+0Ryv/wBVcF/+9/8A8U/sWU+P8JrRco4+kle3fbi/Z2N7qqxhxEaE5OU6NOUnu3FNk9oqyPEsHUcVSxVGblso1E2yz8Xbmcatwvh9WLj+DopP+mCi/dFH+hYNO9OnKm/9k2r/ADJuNaegWNvzJLFrqec/0VxuoY7G01yjGtohrAcQ/wDylT/4ojc/Jp6J4teRH8ar8jgPA8Th4eJtr/dQiylrjFPRVMLVS2coyUn7aE3/ALNPURxV+nsWKpmPK/iOKws/wVOoukKqT+aLIcVxlPStw3EqX/8ATtNW9S8mo9SmO556nx2cVefDMfZbtUl9y9/tLgabX4iOJwye0qtCST8loa5Zdq4HKpftDwmrFyjjqSSdu/eL9nY1U+JYGo4xhjMPJy2SqJt/MI1gJTi+aI1a9GhDPWq06cdrzkkgLAMn+p8P/wDvsN/8sfuP/VOH/wD32G/+aP3KNQGGfGuGU5Wlj8Pff+ImZX+1PCPDTxMqk72UIUptyfRaAdcDkS45Vqd3CcJx1afLPDs4/FvYWb9ocQklTwWDi0ruUnUkutraXQ0OwczGcc4fhavYut2te9uyopzlfpZbfEpfAquKlfifEsRiY7dlD91B77pbnRweBwuBp5MLQp0l/tWr9XzA5zr8Zxij+Fw9LB05aueIeaaV/wClc/UIfs7SrNT4nia+OqXu1UlaCeu0Vtudl6O/uMkvxaro0aVCmqdGnCnBfywSSJjAqAAAqERnFSi4yV4tWaJkGTtqXV24/D5PB8QqYaekZuyb+R2Tk8ZoPLDEQ0cdJNfJnQwtdYjDwqrdrVdGcfH/ABtxez9RP3MZ5Z//AFcmEloJEzs8ah6BcsnHQpRkTTGiJJFBFJuVN7S1X5k4zm1bI3NaPkr+pXK6akt1qW9on4by9DeMlmq6Y5WG6bfjqO3SOnz3FnhT7sY28oorlU1yylr/AEwu2NRqPaMaa89X7GtyNc1NzlLnlXluVyjBac38WxSg6covNKSlo7/IspzVKvGb2fdb6Ib2znvGbFLD1ZWajkj1l9huFSFR08sqkt00rJr6G8UpKMXKTSS1bfIPF+/ltlhhakvHJQXSOr9x1cLCNJunHvx7yb1b8iU8ZDVU06j6rRe/2uUzq1aninlXSGnz/wAFak8mV2gmpJNO6eqYyKkkrQV7dNh5W/E7+S2K9Ycley1fRBllLxO3kvuSSSVkrIABJJWSsV1GkmWEKiumFY51Xd6lLlJ82WVVZsrIlRu2GwNqOrdkQc3Lwq3mysuHjXOlWnBS0T005GVXvds38VpSVeM980dX5ojhOGYjETSio282cdacbOWOTTIvU6OL4ZVwztNR+DMNgxeCWiHoIRQMQAAAABAAAAxAAAAwAQ0IYDEAXCCwwuFyAa0Ik5PukAGAAAAABQMACAAAigAAqAAERTAQwaAABUAWAAEAxAAxDAAAAAAAAEMAEMQ0AwEMBAAEANCGAAAgAAABgABQgAAgBgACW5JESXIIQDEAgGIqgAAAAAABDAgQ0AIofIQxAAxAQMQAUAxDAAAAPXPFrr8yt4xPn8zMrM1YehRlLvpv2OUd4PxWm5B15PmGIpQVW1NaakJ0nCLelkLCpdrJSvfQh28nK1xN9xNp+5KNONs2V+5zmzW04VG92SlKMivRLRP3FCTUleK3Lu/gbKeHvZ20J9jFOw6dXuLvNEXUvPcu7+G5SlRT2K5UnE0q65sb728hz+GtsL6EOyTdzf8AhovW4fh4omqu4xqkuRLs7GtUkgdMcpuMcVJS2NVNyy7fMeSxNaF3ThRUo06ks06NOUuskmzHX4Rw+pTcHw/DJP8Apgov3Wp1Ukxummv7lnsnDjU/2a4TKN5YGN/++X3L6X7OcIpTU1gKba/qvJezdjpqKStr7sMq8/dmpck4Y/8AR+Gf/jsJ/wDDH7B/o/DP/wAdhP8A4Y/Y2KK8/ckoLz92a3knDLT4dgqSapYPDwT3y0kvyNMUoxSikktElyHkj0QZF0Q/kcGAsseiDLH+lF5OARZLLHoh9muiJ/I4RWqBPTzQ3BLkiL0fkxzLurwkAhmmQIACGRYwCq6lONWlKnPwyVmcrhNSWHxNTCVNG3p6r+x2Gcji1OVKvTxdNbNJ+q2OXkmtZR7P0tmUviv3/wBdYlcqoVY1qMKsdpK5YdZdvLlLjdU3sUtF3IrkiMoEkRW5JEVIilenKknlfKw7kZOzUum/oal0s7XUnF004xUU91tZidaL8Cc/Tb3IqlBybavfWz1XseE/anG4ufGqtGVSpRpUkuzjGTSat4jph4va6dcvL6x7manUjabUY9I7+43Zpp7HD/Z7iGJxPB6Mq7c53cc7d3JJ6P8AL4HWh2kleTyrzsWY6Z3tpWLquChomlbPu35kJd55qknJrnJ7fYKeHk5Xvp1aLOwUdXq+rNaYmGM6iCk34VfzewOF/E7+XIlmWqinJrlFXY5Sjkz5llte5GtwkMUYzqfw4Nr+p6L9eg5wnSlFTaeZaNLn0InvjvQAAK0Aa0ZFySfV9EPvS/2r5gYsVaO5m7z5ZV1e5ur00tlr15mRrUhUMiWu76svw2GVWzaK1odHAtOOy2/MsQLCUlUp92z1S9bf2NtOkobFdS0YZv6e97EqmIVNXZjLisZRi4tTToyl+uR4mUbNnp+LcWp2lS0v8Ty8ndsw41BiGxFQCGIAAAIgAAKAYAEAAAAAARQIYBCABgAAAUxMaIyCGA1sImwDAAAAAoAAAEAAADEMKBiAgAACoBDEAAAyAQyLBMoYAAAAAAAAEAAAUAhgQACGAAAFAAAQMAAKBMYmECGJEgFYYAEAhiCgQxBAAAAAAFUAAAAAMKQAAQAAAMAAIBiGFDIkmRIOk8XLN3dTVRxdadkoNneo8Kw8N6NJ+sF9jTDB4eHhoUl6QRdOuq4tFVW8zhJfAtxNT93KD0uuZ2XSpqOkIr4HB4vNRxEUtPT4E0qum+0WTorGvs7U9jLg7NnQUo2s0TWq38YnHvkpxvKNkTSVWpLLplbRd2Xej6jTIhQbgiCpZZ7m5JRgjJUTUs3Il4ixdGN0VzTi9yvtrRZGFTO2Y2bbIvuoZVB6Fq1LFRuK4T0ZDMBPMkRzq5JK6ISjZhViZJMzuZbTdyyi0AA0hXJJkLE4oqJCY0gehREkRvHqGaL0T1KglfK7bnKx1bE0mssG/RNnXVktXqQqU41U7gc7BYmc5d86WkoGOeGjTbcdX6F9KTUbEaTWqJEdpeoyQpiGBWQABYqospxNFV8POk/5lpfk+RexEs3NNY5XG7jlcGrOMqmFqK0ottL6o6pxuIxlg8fDFwWknr6818UdiE41KcZx1jJXRy8d1vG/Hq/VYzLXlx+pEZR0HcfI6vGz+FskgnG5GL1IqYIQICUH3XD+nb0MGK4RgsbXjLF0oza0Te5sndNSva278iSpx7a0ruLWmvvfqdMcuHScinCjQgqdGCUYqyjGN7dFZaL4liU3taHna7+yJ6RjySRDtlJ2prP5rb3J75Xp09JO11KeeClaz2a6MIU1VqVFUbdmrRTtp/m/sV0oyTlKTV5a2WyJOTpzjU5R8Xpz+/wOnOnn8ktnDXGMYK0YqK6JWK44elGeZQvK97vW3p0FLER2pqVR3t3dvcqqTry59mukdX7k08mOGdaJ1IU0nOajfRXe5mr1e2jlhFpJpqctPl8jPTaU3lvKXNt392XODku8/ghp3w8MnNVuavZavoh2lLxOy6L7jSS0WiGV6SUVHZWJCACNRXRz6itJnRkrxZknBOTAytllCpKNrE5Qglr9ChzS8Cv57IvTLa8V3bO60KJVm6dm7tXRnleXjd/LkZOI1alKCnC9tnZnPP8ALOXTFxNN4lswsnUrzqO8iHJmI4VC4WFzZPkVC5CYxpEEQGxBAAAADEMqAAAAAAIoAAAAAAgAAAAeoxAMQAQNDEhgAgAAAQygCwAAAAEDE3qMi9wJCeiGJ6oAWwDWwgEMAABWGhsoQXAQAAAQAxDAAACoAAYVEYDRACGIAAAABiABgIdwAAABgIAGIAAAAAAQwAQABQhiGADEMKQAAQAAyIQAAAMQFUxAAH0q9kUSxMIPV/M5rx1V7N+7KnUnN6/Uzcvw6+zqzxlOUbJ6+qObWjGpVTkuYlZK/MpqVHmMextpqqlThHJvbqWJXhoc6dVztc206ncVjW98tY3fCEe5Ufm7llWrZ6HMxuKnTqO3nz8zJHiM5f5HKXh25YqSja5R+InKVm9DnLESluX0pNszaz7NujQo3gRg9Lks9zDUShVkn/c2UqjcbmLLzLoO0TUai+crsilcrzEoyuNqlCq1KxOTzIoa1LIaRCouFx9oqfMjUnlRzsbXlGOlxB3ISUoKVxtnKwOOU8tO/wBTpN6m9iZK9OK704r1Zix2LWFw7qPd6L2POYjjdevUlCNopaXRceUd/G8VpYebjCtBtclJM5s/2jqPw0b+i/uc+HDq2KefNr52Opgv2flbNVqWa5Zb/mdpjEULjWKq+DDtPzg/uDrY+raM6ahm2bi0d6hw2jTSvBO3OxrVKKja2g4ibcnBUcVCks7g16s6NOV0XKMUrJFU1aWhkDgQy2ZctUiLRFQa0BO5JkdnYz1dr8SAQzSGAhgJiY2AGXHYf8ThZ014t4+pl4NiHOjKhPSVPa+9jp2OJik+H8TjWiv3c9Wl80cc/wCOUye3wf2YXxX/ALHZ5jQlZ2a1Qzq8dDRn2kzSUzjZhIExkUSTIoeqCN5wSvaUHo/15DEnlmnyej/L9eYxuq1jQ4d9X7z6ydzRCCILxF2aMVduyPRGgo2G7Ja7EHNvwq3myMpRis05XtzZUTU9O4r+eyBpS8bv5chJVanhhZdZ6fLcVajUpQVRSlUd7OKjp8EZ2x+5jLpDaQSrRSd5WXmEMPXq2c7U49N5GmlhaVJqSjmkv5pav+xGcvNjOmRO5JA6fZ1ZU+S1j6frQZXXHLc2BClJR3YryeysurCpOyTu7IzVcy1jH4s0KCWu76sjVjdBXOnG773efmRsW1FaRWwlRaKsRTVahOD5rT1LXLKVq8n3VcWbmk085N5Lxe60sUuo27JX+B2q/A62JxblCThFpNpRvb5nQwn7OU6Vu1tVa5uNufqc44XHl5im2+T9h31PcrhVHIoxppW8jyXEcP2WIstNCWs2MiQD2IsjIYhgAgAAAYAUAABEIBiKAYgAYABAAABTAQwAQwIhDAQDEAAMAAAAAAAAAAAAAAYAhAAAAABQDEAAAXAAEMAEAAAwEMgAEBQDAAAAAAAAIAAAAAAAYCABgAAAAAAAAAAAAIGAMoQxDABiAKAAAhgAEQCGIAEMRVAAAV6KNVR2kh/ilHexPD8Fxcks7y9dU/zNkOCJeOaqeTj/AHMzxt+rmyxivyHGtKavldutjsQ4TQj4qMX8C+OBpQj3KcV6Iv7cXWnnpTceRdg6jlUat0OhWwq/EKWXTLaxGrh1SjmirFmEkXHtzMdhu2qNLTcz0uESirufzOzTybyQ8QlJOUNjErWUchYWUOpZCOUv7SEW831M08RTcnb6mcnKxpUrQHQWdmZYiD7t9fUupTyP1MRcW+EM+iE+47CoS6Ep7mnUXVhwKtbltMgk0NRY8oXygV1KbzIrr0IyglYvzqT3JxipblVz6NFUqma1jbGabJYiklSvFamenJRWu4KsxtHtqEk9km/kZMDw2k4RlPNqaJ13kkltbqGArOUsnJHTCpa1RoU6a7tyyGgpBE6stCeiBtkEyQAV1FqW2ISREENhSCG42RUCLWnmTYiWbUlqMS0bQxLwUDEMoAAAIsxcTw34jCyyq84d6P2NzImcpuab8edwymUYOD4jtsLkl4qenw5G84q/9u4tbalU+Sf2Z2jn4rxq/Hf9VhJl749VJEJK5ITOzyqpKwkyckQsZVJDaumnzIokgpwcpLkmtGybcYRc5Nuyu29SC7tRPlLR+vIbqJNxinKS3SOmOXDfbwtT9r+JPFOvTlD8OpO1FxWsb83vc9h+KjWoRnGXdnFNX00a8zlz/Y/A1cXKtOVSFOUs3Ywkst/bbyO/ChShtBbWu9Xb1N5+THj1MfHl9asNVdaipSVprSS8y5uyu9EYcPnjfJJJruzza7bP2/Wha6ak7zbm731entsTW3kvgvtU3iI7U06mtrrb3+xFurPxTUF0h9/8A5paLV9EQbk93ZdEXTrj4cYTUIXtu/i2VvO/9q92TvbbQjcrtIShFapa9eYwuBFMUlcaBgYq8bamZo34iPdZgk/6Ffz5ECcbtHSoU4RinFOT+RzFCUn3nfyWx2KEv3cUaQOLUozdujS8y56EZZXFxezViiWKSSTl3tmc8uKxlPrZCaW54vjEouvO26Vl7HoMVjFTje/K55LG1O0rzl1+xzrlkpWqItDjsJsrmQDEABYAAAGu9oJ6OwAAAEK5JRTVxCCi4DAAAACAYhgAAAAAgIpiAAABgEAAA2AAGVSABkQgGAAAAAgAAAAAAEMRQADEBIAQAAAACGAgAAABjEMgBDYgAAGAgGIAAAABgAAAAAAAAAAAAAAAgACgAAAAAAAAAgYAAAIYigEMQAAAB9Kg1yHdI40cfNdfcf4+b6+49nfbr9pFEJ4iC6nHeNkyE67km2ZubPs047FRTWS5ir4qcqaV/mUz771E4qxj25Z220GnS1d2Y8fiatK6g9PUsw8ryyeRoxOBjVjJs31w69x52OIqznK/V8yVGE51dVobFgFCctXuaKdPIzNrNimOGS73P0Lkk9S7JmK5UsnMjLRh562LXJNmKlPLJlsal5Bv2202uNaMUHdE0iNLHK0EVzleJGrUyxKJVboglGSUlqboNZVZ3OROo1Lc2YCtn0epYkrbOV42MFeDzXNdCLqVrX6DxlFwXxLcVrBHwv0K8LLs8Yo8pX+gRZCtNQtJbrmMOKxXYTuhrQqw3eoxl1LTuq2k7lhTF2LlsACaGDAr2GtQY0BGREnMrIofXoAxLTQz1V+GADNMgAAKTIk2RYHO4vh1Ww3aJd6nr8OZbwzEfiMHFt3nDuyNTipJpq6ejRx8I/wHFZ0G7U56L8vscMv45+35e3x/2+G4fZzHZuCExo7PETRBosZFoiooaEiXIBSWaLQRmoyU5PLGStK+ya/T+QBF5Zu+0vr+voWN4XVT7Vy8EG/OXdRKNPNrUm/SOiISqK11a3VuyIqUp7Rc/N92P9zprGN3K1epQgstNaeWwXb8Uvgivs5S8c36R0X3K9KM3BaRfeX5/rzEzluolxsm60uSjHTRIrzSqXdKDqem3uPBxp1ZT7RZ5J3WbVW/VzcXbzZ+a43Uct14q15WT66F0KVWp4YZV1np8jVTw9KnJyhBKT3e7FUxFKk8sp97+lav2G2b58rxjGapSlRnFOTkpLe2z/X0EFbEOtFJwyRundu8vkRvKXhVl1f2K7+P29f5JNpK70Qszl4V8WJRV7vV9WSDohUp5o955voUdhmd7mp7GerK1wH2KhzQdt2ZknUk+ZDM3zDLVPGeTOZxDEyhKNVXtez3L2V16aq0ZQfNGcpuJWDF47tqaSfJLS5z5Um3m1LpJR0as0RjecrIzI4dqXHKitmx0ZS7q39Cqpg61Lxxt8GSpVAA97CIhgIZUG2weoAAAAEAAXC4QAAAIYAFAxDABMYMIQCGAAAyBAOwAAAAAAAVTAAIgATTFZoBjEAAAAAAAwEAxFCAYACAAAAAAAAAIAAAAYAFDENiAAACBiAAAAABgIYAAAADAAEA2JgACGAAABAIYiqAAAAAAgBiGACACgAQAAAAHoM+pYncoaZZS7viOW3RqeFap57lEp5e6dWdWm8IlbX1OJiE5Vrx21M1lIE7iT0KatVQGkaqDtWR0ZYiKg00calUu7mzWdFyXQ3HbDpCvioRk9OZT+LgUZ1d5wjDt3lpxkn1aN+q1esSmyTqZiccFkoqUkrlcUjneHOnF2LIS7wlEbjlRkxbqX8O4lJtGalUklbkW5rLQrojNSTuxWVhKTm2nsT/AJTNSsWIi3PTYvwUnApxMnGVkQoVWpq/Xqanxl6HAfxb+aNOMhmj8TNw15rPzRurrunezhuvPyhlK50lNamvERszOpas4b1UX8Pq3pxg3r0+Jtlo7HJwkrYq/odVvM7noxvCGt0XRehSmWQ1YVYDAAItCTsyRVLR3Ak3cjYExkUhPqMRLNwhoZGPToSEuwAAiobEwABWOZxvD5qMa8V3oaP0OoRqQjUhKE1eMlZoxnj7TTt4fJfHnMmfBV1icLCpe8rWl6mg43DJvCY6phamik9PXl7o7BPHluct/qfH6Z8dVJCaAf8AKbedWMSQyKQpK8fPdEhgRm04wqpeF3+HMsnVhDeWvRav2Iw7snHk9V+Zklmi3CklFdEbk9nbHLUZP2i4vW4fwydTDU3GpKShGbSeW/O361Z53gXF8fV4lTw2IrzrwqXtn1cXbc9ZV4Z+NoSp4m06c1aUbvUjw39m+H8NqOrRhOVR6Z5vM0uiO2Mxxxs1yxlcrd7aMLTq0airt3S3XVc/15HQlib/AMKDl5vRELxjZc+iF329e6vdkrnl48crulJykv3tRr/bDT+7IKkoq0IKnEtvGO25VVq2aSer8w3MZOiUIxd931YyuMm3qSzd7Kryl0WrDVukgFF3WzT2afJkiEBTWhdOxcRmrxYVzZqzIltdKN3sihOT8EJPztZBKGRzxUrbvoiyOGlN9+/otC+ngoJWvZdNgmnA4hSarpxjZS1Olw7hsJKMpW9jZi8FRyqSktHzZX+Phh4KMZJ26WZyvHDnlNVVUwkKWIvpZeRHGRp1Kc3mWz5eRjxvFszatv5f3Oese8jjrqrbGe3O5Ms/407bXYmDd5N9QNMhEiKGRDEABAIYgDLcFGwxgIAAoAACAAAABrUQwBoQ7hYikMLCAYgAIBgAAMAABN2GRauA0wElYYCABgAACeoAmMGsuwkwGIBFDEAAMBDAAAAAAAAAAAYCABiACAABhSAAAAAAAAABgIYQwEMoGIYgEMQyAAAABABQAABAAAFAxAAAAgAAAAAAA7Lrw6klWi+Y4cOjOpGPV+Z2aHAsLGKc4KXxa/Mno66cSePVsub6kViVLmenfDMMopQhkfW7Y4YKMNpFmENPO05Rlp1FiMI8t7LXU9TGlYz4+l3Nen5jLGFjzkKaijbQ1pOK5ozVFao0X4WdqiizlOzDsYbAKpiGqqSjlvqrnXpYShTSyQs+t2Z8ViIUMso5eWwqHEFWeW1rHfbemvFUoOho+f5HCcMjO25Zo2v8zm42GWdjllEsURkSlLQovZkr6GGF0PCNWXMjHwEbNyWoa2sd462BTJ3WVaFU9FcyqjEazuZ3LLUjbqjRU70WzNGLcr9GaxiPR8JqK0fVfU6lZpxPOcNxKp1LP9bnUlik4b/M6+yqMQs17GG1pM2500Uztc41rSqnQcJ9pqdClK8Smco9jZbjwtWMouK3TszrhWdLyym7MgGp1Ro3GKD7owpEZxbjoTISbCK1FolYSfeLGjNaioBsRAno0yQrXBbeZOqvwwYm7DumtysgAsAUCGIDkcaouMqeJpqzTtJr5M6OHrKvQhVj/MvZkq9KNajOnLaSscrhFSVGtVwtTSV7r1W5x/wz/wBV7Z/d4Nfcf/HXGIaO7xE0Im0QZkMBAAp3tdbrVBTinUzLVOwyNOPecW3ZapGsLqt41ozq9lq+iJd5+KVl0X3Ko1ZXcKcFaLs29F8AdPNrUk5eWy9vudLnI3MLTdanC6T23trb1HOo8r0v5IVoxhayUUvhYqpO8Wk7qLsn1RmZbXLHS6lh5VoxnKeWMldKO/zLKuEh2OWlGMZqzTfl1fv7hg5WUqT/AJdV6P8AT+RbVr06Pjmk+i1b+BXz88s/bSmGDW9Wbl5R0X9zRGMKULRUYRWumiM0sVUn/DioLrLV+xTNZu9Vk5f9z0Xw2Dc8eef+SVSUJYiTpvNGWra2uMrUm/DG/m9EPK34pX8lojT1Yz1mjc0nbd9EJ5pL+lfMkkkrJWQBVDwybzbvq2GWMN0i2aaizDUlJNhWh4iEV4UVTxUXsrGdtsi0GUp1XJNXdmecxMatLETg5yaT0u+R6CxzeLUdIVVv4X+RjOfXPPmOW7vfUrloyzmQmrsw4khiSGioYABFAAMIQAAQAAAAAAAAAAAAAAABAxkRgADIsBiGgYAgENK5QN2FmJZRWANxgBACGIAEMChDAABAABQIYAIBiCAAABgAEAAAUAAAAAAAAAEDBgACAACgAAAAAAAAAhjEAAIYgAYgKGIAIAAAoAAAAAAAAAAAACIAACgEMQV6qnVUcRFev0O5CreK9DzClz5lkMTUutV7Gfd09nps6kLNrY4FXEzVNWav6EaEMZVeZWt6HSXZ7O/OsqW5hxuIWIi4w0e2hU6GJ529mZ60KlLV8zOV0u2KcXGo2ySvfMtCFS7bI5mo2OUqbQ4hiJvLro0VYLGOlUby5vJGinR7dJSW0jpUeHUYRTs7/D7HXCccum6zfiK9bw05x87XIPD182acm0v9p2Y0aUIaIhPI4Nfkbshvbl5M6st1uRS72U0TXZt25mVztNs8+VYyXqSirMITiUuTkrkL2aINvi2M1aTSs9i2lNpFGI1Gi3hGLvpyJKnYjRirGju/1IukiNOKg78zRGbsUTemmpKDdiNL1OyE5FSkO5ldpSqO1iOAl/6uUW7LWQJXJUqGWpn2ZvCco6iuxkYTzIZ6FWxZYiim7yLyAE0MCir+YkxS3uJMzQMiSZEimJ6ST6jFdPz9CZWLIqxU3CF0mYaHEc1fI1b9ep05Q7WKuteZ57E4eph6zqXsrGLlrl6PFjjdz69HFpxuJGLh+Iz0tXd2RtSOjjnjcbqmJhJ2QLVBgmcbitOWHxVPF00t1f1X9jtFGLofiMNOlpdrS/XkY8mPtHf9P5P28+ekqVSNWlGpB3jJXRYjlcFrvLPCz0lB3S+qOoXDL2x2nn8f7edxNkWiS1Bo04oCGwIAjJ5WpdPoSHYiwm8lRSSbT0aXyYSnUeyUF1er/t8xRdouPOO3oCUnF6HWYzLl1mVkRWRu8m5S6ydyyc0o3MtRShdvT4nz/GcUx9XGVq8sRVp1IzaUFPSFntbY64eO5XUZyzkfQZSlKV4ycfOLs7FUqkYNpb3u0upTw918RgqNSonmnCMmk7K9jQ8NOUlBR1T8MVf/AATRbJydOvOT6Ly1ZqhBNKVm31e5GGCnRg6klFJbq+tufoXLvK1KLn6be5OGZ5Mb9IC2OFcv4s9P6YafP/BXOHZVZQ5eKOvL9fkEx8uOV1AC3AEHRKSvFnPxEbNm9zUY6uxjr5p+GOnVgZCDmr2XefkOULy7zb+gWsrLYiVC03u1HyWpCtQjUoyhbVrdlwF7TTzMk1Jp6NEXd8jp4zB5sY2tp678+ZdQ4Rmaevujj04+l24tmt1YbSSujsY/hmSKtptzRx5wcJuLZWLNI3C4NAghjEBAxPQFuE9wg5AN7EQGAAQAAAAADAAAYVF6AgluiSWgQciJIiA0DBAAAAFBdgAiCSC4gAYgAAAAAAAAAAGFILDtcadlYoiIdgIEAwCAAAAAAAAACgABgIBiIAYgAYhiKAAAAAAIAYAAAABQIAAAACoAACAGhDTCkwBiCGAAUAAAQAAEUAABAAAVXfyKwrWZZbQjJHB0uJSacbHoOHZVh99b/kjzkY5pWO9w52Sjfn9jp4+Fk1HQ3i7mLFYdVd+RvaKZrc6XorzNeLjUcbFWXqasRL9/L4GLE4hU4t6HD6y24aapyUU99DXVxEoQWVXZ5zC451a9N8sy+p6WjR7W029HrY7dOs6RpVKlR2cGi54XM8zRfShGm9YosqV4Ri9Ea3wObiqKijnVKdmbsTioz2MTeZnLJnIRj3ROOpNbBYwzUoaEZxzEkDJsVRjrlHVoypvd+5LZ3FOfaM6Y8wiCnbfU15L0VIyyozku6aqd1TUWSxpCCuyVSDVjfhKUZRTaNNXDwt4SXEczDSWazVzTOGmZbEMRTVFZkrHMrcTUHlckvj/c3i3rh2cMrwuXWOTwjHwqOonLe2X5nZg4tXOm2SgrMt5FblFCdVC5QWN2FmKJVdSPaS6fM53ONaaHJEc0VzsVJt7sTlGHkT2q6i1yvsmxavy9ClYiLdsxfFqSvcd9iM0lG719THUxeWaVzZWX7tnHxEP3iZm8dLOXWw9ZS57lePoRqUHbcpwCbVnob1rEa21jl63ccbCqVKrGPL+x27WVjJUortFLmXxk5cjpOmc8va7qUlcFsFwKwAARRxcfGWB4jDFQXcm7v80diMlOKlF3TV0zPxHD/icJKCV5LvR9TPwbEOph3Rl4qe3ocJ/HPX5e3P8At8Mz+zh0USZFDO7xIsRJoiQA7iAillyzz79V5GhZrbqK8tWVxa2ZCbk6bV5dx62bu1/g3hdcNYpVezi9dZe7ObX4FgsXifxFTCU41N8z3b80tH8TqQjBK8FFJ63XMj2sXpC83t3fuLnb07TCTsqUFTl2b7yaum/mjVhLKioJJODyu3Pz+O5myzm4uTUUndJassU5U6qmouSatJK3w/Xmbm9cvP58PacNbSaaaunyFOcKUVmaitkZZ1as/wCZU10jq/crtCGr3el27t/EaefHwW9r5Ypv+FB2/qnp8tyl5pyUqknKS25JCzN7RsurDJfxNy8uQejHx449DOtlq/IXee7UfJEloHMroSiltv1ITVy0TQVjnhnK9jPODg7M66cEtWYMVHNUeUiMgm7l8KEnuX08NF+JFRCMYSjF21THKhPOnHb0NChTimrbkqLUlZ7rRmMuy8OdxCtSoRtVfKyPL4iUZ1pOO39j0f7Q0s1rdV9GeZmsrZh58qiAk7jDAAAAAAQQwAAAAAAAAAYABAwEMAABAAAAAAAUAABABYAuA7BYVwuAxAAAOOogWgBzAQXAYAAUwBAVAAARSAAKgAAAAAAAAAIYCGRQIYgAAABiGIBDEMBgAAAAACAAABAMAAAKoAAAAuAmQAxIYQAAFAACAkIaEwABDIAAAo9K1ZFWdWZOpOyMjnocHoqaqxUmdfh1ZOS9ThwlHM7s1Qrdi6cltmVzeN1WdvVweZEKuzM2ExUatByjfkQqYtRTc27I72bNx5LiGK7PHVYN+FpfI5OIxLnVeqsX8ZqRnxCtKHN/kjnNpq73Jjgmm+hXpxlF32Z3KXEo9hGSlto9v11PNYfI43k/kXqcWp0463jdctVr9LkyjWL02HrVsRNKDvfyNscHWck6l/mYv2cs5Zp6WV17neqYiCfelb4GlY6+HpxWqs7HNq03FvodadahVi257eTObipxV1FpmLDSlbCbsXKF4XHTw+eaVjjpixnUnctSbRsqYCFNJ33FToNu1jXqmqywpuVS3I6lLh9OzbS/4ozqLpVNVYuqcRjB6TXyNSaakKvQjSWn0KP3a1b+RXieKQkku0j7o5lTFSqOyvYmrWuJ266x0KTtGXyI1+LyWzv+vQ4vZObvma+I/wAPKUla79DXE+pbvpfi+J4irGyi7eq+xzJUpVpXlFo6nZ5KacrL5jioN6K/roY958NWKsFh1Rs48jsUsRNRSaasuZnoR7vJehdTp2M3K0li7PKT2JKNxxslsPtEiab2moIZXnuKU8mrNdJtY5WMGLr2bRZKvndkZMRFtMbWKKdVp7nVweIz2icOMXHdm3BTefRiNV2akrwsYalLNNGynrBXJKCzGrNsy6V4enlL9peo9EhPVFs4Nk1dko2S2EndClubl4ZMYcgIARITKInFrJ8O4oqiVqVTp05nbMPFcN+IwrcVedPvL80cvJjubnx6v0ucxz9cuq2gYeE4jt8Ioy8VPuv05G43jl7Tbj5cL487jTIskIrmQiQgFcSeWalyej/L9eYxNXTXUizhLsYpWbclyT2XwJLTYUZrKszSe3xC7fhVl1Z2mnRK4Z1yvJ+RDJfxNy+hNaKxQmpPd5V0Q1FLZa9eYwABA2IKYhik7IIL2GU5ryLQqLV2LJBatockZK85JtXYRodZR2aKZYySZlzPqyLIi2VduVwhinConylvoUsjJZk1floTKbiXlv4pSz0pSWtlf5M8ZXTVaa8z08+KQdGcZWvZrmecxElKtOS5s5RxyUADYrlc0hkUxlQCGBAAAAAAACGIYUwBCCHcLiAgdwAAAAABAAMAGJDAAsAwpWCwxBAAAAgAAAAABoHoCHPkAkNiQ2QIAEUMBAAwACgABAMBAAwEMgAAAABiAYhiAAAAoGIAAAAIAYAAhiABgAFAAAACGACQwEAwEMAAB2ABMAAQxAAwEAHoprMZ507I0VG6UM0oteqObW4nd5VG9/L+5ykrutjGGZ3aFiKkXSy5kZo9vWf7tWb63N1HgOLr2cqkUn/uf2Ov7d7YuLHR4xWwUHSpQunzuvsVYnjVWrCSmmrq2ljrz/ZpRg3KrJy8rHH4hwyWHWqe3kdprRpyJzz1HLqVybb0Vy+jhZVq0oq+hZSw+WvlavoS5SNM0IztbLJfAvwsJU60Ktn3ZKVnzN9ShCE0spNUoyWiOVyJdNOC4lLC1uyy3UXvbdXOjXxcK1Ny7SKl0ucmWFd4VFe7VnpzX9rF6w+Wnnkr2Eybt5Tw7nNO7aNdDDucndv3KMHj8PCFnGP/ACLpcVow2UV/5C026NOl/KaqNKMGnocD/VZTlaFF+qd/yGqteq+aXRoyvbu42vFZVppYjRxcFyj7HKp4RVHeUbv4nQwmHadrfAksX14Z8djJyvGFOKXU5SpVJtNyk16ncxOGy2co2u7FuGwkMjumhbfhNOH+FptXcL9WXLBJK+y8tTq1cLF7XZr/AA8FRW99S6tS2POSSpuyj8XqNNy3enQtx8Mtey6v6lcVY565Z2dRfuvRlUXZ3HXqxjGSd75b+xgp4xSqWd7CQy6dmjK8bl0KiRgpV47RkXp6oz9YlbnNZSpybloCtlRBvU06LFnetx96WjJUXeOpNRSCKuytqjPXTvY6CSZRVp3mGnPhSlI2YPD2ndmijRSTL4d1mou1kYpRsPQjmTI31NbZSbC4gTjHxNJebLtDTs/UkUOtSzW7WF/+5FykpK6dyTi6as3ykK4myN9TTKdwuIChiauNAyDiU/8A2/izhoqVTr0e3zO0jncZw/aYdVYrvU/oX8OxH4jCRk3ea7svU44fxyuL2+f+zxzyz/laxkRnZ4gRJEWBysf+0PDsBi/w1epPtFbPlg2oX6/2OnTqQq041KUlOE1eMk9GjwvF+A8RjxPETo4edenWqOcZxae/J9D2HCsJPAcLw+GqTc5042bbvr0Xl0N544zGWUlrUu7Uv/VoWFds6aJxleN+fMmGXx0xSIt6krldWtCG+/qdGlgmzLHExbepbCvCTt+YEnLUadiEpRvoJNy2As7RIhK89ESjDqTskBGnDLvuWtEGyUG2ncqIsyV4cza1YoqxvEiucDJzVmQYSosQwDLj8SjKliG4+Gauc/VvU7vEqXaYZyW8NfucNnGzVcc+0WhMcmyF2Vg0SIoaCaSAQyAAFqFgFcAsMBDAAAAGRCGAAAAAAAAANEVLM7DG0ArWGIYDQAhlCEDGQAAACAAAQwAABgADQCAAAAKEMAAAAAAAGFIQxBDAACgAEAxiABgAECAAAAAAAAAoBDAgQAADQxIaKgESZEAAYECAAKAAAAGIAAAABAAAAAMD2mLpU8ZhstOC3T01IYXhNCjH+HZrXS6/Mhw/GUo4ROV81/yRto4jto3jexeq7LYwUElHS2hZa0bmHEYqNGSjKVm1czVuKQVPSp9SXKpt0K+KpU4vP9TznFcbQxClGDu9lquhRxDHucJWk379TgU8Q5VY3f8AMi/NnbuYKlCnGM5R1fMojQ7atngtNjZhstWjFX1FHJhouKfO5y2yy145ZWluWYaFxVZQqyUmydOeXwajtWycV2DS3WupjqVW4un1NNOUsyzKyejMrp2xOaU16LV7+xz3qr2MNhI5e8tQr4J/ypexvTW6jf1CrXqONkpP0Rr2t6a0rw2FjDx2i7m2FOP8quY25qN3Fr1R0cAlKF21shz9axy0uoRturGqhPLK/RkZRIqFiyTS72sxL7VJdHcrVSUUO+gnqXezSFSvJbI0Rr3grszSVhJNvdl2Ofj6jeJfx+pSpto14jCOU3O5n7PIncyzpgxlFzqQiv5+630u7fmcuGHypNrU7srVHaydjLiMPapJpaN3Q3yzl0z4bSSOzSs7anMp0rNM2U5OLWpLY5b5dFpKK1Kr94Ual4okldmbXXe1tJ2NMI5iinTdzZShZGpG4io2BxW5fkuY8RiIUpNSKLFO3IbehznxTDwupPXzdjBjON0doTXui+tHfpu87XuWS0djxUOLy7a6qafA9BwzEyrxUnK+i+hr1pt0atZUYtvkjhcQ43GV6cGk10T8jp8To1JxfZrT08jy+KwtSnUlKasbwk3ySbFLiNR4uN5tx6HreF1e3o3vfT7nlcNhlKSa3PQ8OvRp5Rnr47elkdRiBapMCONMYhlQwYICCM4qUXGSumrNM42Bl+C4lUw8n3Zuyv8AI7TOXxqh3IYiHig7Nrpy/XmcvJP/AKnx6/0uUtvjy6rqAUYOusRhoVE9WtfXmXnSXc282WNxyspiaJITKyiU1sVTp3i73Lmjh4+hOrjHaDt/ckGh8QSmknJXN2GqOUtdpa/EzYHARhBt2XxZrccq00a2NXi7jWNV4mrOEXl+pz5Tq1ZXa+Z1JwVWmtNynsuyi9LnWOjNSp28Whpo04qVymVRyfhfsW0rp6pmhc4oI3i1ZDRbBJq5NCS1SE1oOMgCElZDTDkQzaoC16ohJaE46ojJWZFYcRDUzM3V43uYWQKwmSQnuVhFq6s9mcDEUHSrSg+T0v0PQHM4vS8NZf8AazGf5Yzm45bjYg0TZFmXFEaECAkh30Eh2ZEKJJitYAAAAAAACGGZAGVEBcAtYAAAAFAAAAADKIgSFYigBiKgGIkiBAJjQUMQMRQDENEDAaEEIAAoAEADAQwAAAKYABAhDAqABAAAAEDGJDAGIbEFAwQAAhiAAACgAAAAHYAEiQgIhsiNgAAAAIBgUIAAAEMCAAAKAAAAAAA1KUoLKkdjheLdKg09Hby8znZUpXaRLtOUdPQxMmtq+OY+U6sZq7tFLl1Zw5Yycnbvex2qmCeJ6v4nKxGF7Fu6N45StxS8RKUXF31K4QUWnci2nPQbhJ1FrzOjTs8MxFpJP9aBXqdrVsV4SlKyt+tDVSo/vbvU45ajFRp4LPByv8y/C0uzvd39S6VWNODjbUz0s033TCNVerGnTTy/IzwmpzzZfkWVoS7NXHSpWjsSq14eHayS6nXw/D1GKlKN+etji080ZJxdjbCeIqQtGTsl0OmG9OmN40jxbLQjFZUs11t5GbCYnIkr6FbpKeI77d00V1U41bLYmUZru08XCo9EaG04qxyMF+Z01JKKI6ScE+YkN2YrMzPwtKpyHBA02SijSCpFSjojh8Qp1YydtPgd8yYqlGb1IjzuFhVdSWvyOlUp3ppta2HOFPDpyjpqVTxMXT0d9bDLaf8AUMlgiric21otBwbsTTnZE07GqCeW5kWrLu3ahlRNLGiNfI9djVSxlLLq7aczhYrEZKblJ2fI85iMbKr1fsdMY29hxHjkKcbU5ST639OjPM4zjFepUdpN/wDkzmZatR6U5v0R1OG8HliGnOnJac010Oswhth7bE1+V7/7i+jgK9Xxw380eqw/BKdC2kdPNm+FGMEloLx0xcnncHwOi9Zw59Ud3BYOGGWWO3oarpIjfUz7Vn2apRUoP0PO8Sot5rrS/wCZ6Ki8yZRi8KqsTOUt6erwZSXlxOH0JRmu7oddUbyTsOnShRgtI6EauOhST7qYksb8nl9rw0rTQZkwuNWJbta6Zs3QnHDjfyQJg0BtlNAERkESFSnGrTlCavGSsywQsWWy7jj8KqPD4qphajtd6eqOwcjjNJ06tLFU9GnZvzWx06FWNejCpHaSucfHdW416/1M95PLPvf/AFbcBAdnjDFkg9XCLfWxITIbRej009BSV0SBhRSVpuHJ6r8xV47oeu63WqLJ2lDMvU6+O/G5WSlRs9UaYQjyRCg9NSamkzoqmpFqXkSpy0CrJNFUG0X4L75dyai9yt94mm7WMh2FYYrkVKOgS1FcnuiopnG8Wc+rGx0pIyYmJFZRMbERmkVYikq1GcHzRaIXll5mUXFtPRoi0buJ0ezxLkl3Z6/Exu1t0cnGzVVN2HForqZ8yywlL0Vy2hQrVXbsqn/FmtJowzA7xeVpoRESvcQARAAAADENAAwewou5EMBNgFAAIqGAAACuMVgC47hYCKYCC5Q7DI3HcAYCbC5AMB20EUAIAIJCAAAjzJkbahA0IkIBDCwAAABVAAAAAAAAAEAAAEAxAA2IYgGgAQAAAVQAAAIYAADEMgAAQAAAVCGABQAAEIQwIoAAAAEAAAwCEMAKNzhOUrL6ElBwXe3LL5IZuZzsZjZRnbX3OMlvRra3E4v8P0+Jy61SeJuoWbI1qssQ1m+tzTgaUIyu2uXI9OOHDrJpkhg6yd5K3uao0HFq+56OlhKcqN009ehlrYTvq6MZXTO2TCpw32LZTad4k6sIwirMhFXZy3tKajOoszJ0oyjsixTUKdrodCopaXWvmBZT7+jL4qK0IRpqHeXMg732MtRqj2aJPE9krU7u/wADE79LCTjD+dX6XOkt+NJuTdRz5sn2edZuZjli0pNGmhirxWnyH8q1jz224VKKV9DblTijn05Z9djVGvlSVrh0aFF8iSTJYeSqPYlO0JOPmNarO0bCHcAhPYqqRumXPYhJabEtkVweKRcaWTrLN9TFRoy7KfTR/l+Z2eIU+0tlir+auYKUZRqNSd9LWFt0vCyhG1G3oRfddi+Eb000RyEvNcbEPDqRhFynuXQptkZxdPVk6RzuN0pSoxlC6yXvb4HOwXCZ1n/N7o71SdOpTakr/Es4c4K+nzOuGXC+3COE4XGjZygn62Z2aEKVOmrU4p+SM9weZrQ17bTbW5ZldFWtx0Lqm824PclS8kAx6ESRZh5WRe1dGOLakvU3U3FxXoV0leV4njZ5nCErP08jLhoYmpbNK9/9p3q/DqM6rk18kX0MHSpx0XyRd6dGTA4apT/wdSGkbMSywWuhF1YSdovVGcr9P9LAEndDKyaGRGihgCGwKcRRjXoTpS2kjmcGqunOphamkk7pP5o67ONxOEsLjaeKppWb19f8HHycWZPZ+mvvjfFfvX/XZAhTnGpTjOLvGSuiZ1leSzV1TQmNAwhAAiB3sSpveHxXoV3C+VqX9O/oXG6rWKNROnsRjd7mirHNqUvoehtCaIJ2LZLulbRqFXUWWxdmUUbs0JaGCk3dkWtS12SK9wHbQcXqJ6AtyByWpTWhdP0L91crkrphXNmrSZBmivC2pnYSkIYWDDDxSnnwrkl3oa/c5mG4XXxlpQnZP9dT0EkpJp6pmrhcaVOi4K+ZSt8kYs5Zyn1gw/AZ0dKqzNc7f3OpgsBSi3elH2NUm93sZMTxGlQ2ck/h9ybThweMYLslKaVl6eRx4rQ38Qx067cczcWc9Ga552fAwGIMGAhhQMQwALWAF5kQA9BiaKFcYkhgAAAAACIGAgAAAAoGIYDshNAADvoIAKAABEDsAxMAAQwAQxBAADAQABVAAIBgAEDAQBAAAAAAAAAADEAAAABQDEBFAABUMYgIpiYAEIYAAAAAAgAAAAKAAAAEMAEMAAAAQGjEY1KLSafocqtPtZXI2m3rJsIx76R1xwmLrJIUEzVRg2+ZdSoqKV0bKFOKd2hfJpLXRwFbLTyt+5bipwu9jk9u41UouxViZ1nLNm09Eccv5covryzPfmEHYx062bnc1wi2tDn66SlVg5Xs37hhqUo21fuaqaShqOM4KSXn1J7J024WjKtFJMMRBYeOaWpr4elCze39jH+0NKrPDwdK3O9/Qkm66/HOxHE6UU42V/X+xzJ1amIfcm0bMHw+dTWfyudWlw/D09XDU9WOGhxsJw2vKWZyk7/rqdjDYfJaMty/NSp+HQz1J1HLNT1Nkp4vEQws8r0J4XFwrbGd0J15Zq0TVRw0KVsqt6nLKabmToYWplnfloaaklN3RnSj2asJ1oU13n8jncrZprU7WxUvUs1629CuFTMWE1+UOyRFjYuZdDPVptoxVKGWWbmtTrbooq00yVGGnHLePJFnZJtJIU04yBVnGSfQmFS8NmGwiWs42Ry+KrLTkob2/I21uJzUElrpbkc+VTtpu/M1leXPtyqSrN6rT1NlKTpTilzZqayx0Mk45pKXR3Ne3DWXTqwlenF+RNSMeGqZ+70NNhHPa1VXexbe6MyLqbugJXC4MAAuoVNSgcZZStStTjc5+Nx/4W+q0e2nU6NOWhwuMYCriKrcJ2V39SOk5c7F/tFUlfLTT9CfC+KTq1tact/6fIoo8BrO2aV16L7nWwHC4YaSakpPpltyNLp1sPLPC+xdYpgssehajEvwoAANIkhsjEkyiJnxtD8Thp09M28b9TQIzZuaawyuOUyjmcFr5qcsPLSUNUvL/J1Di4tSwHEo14+Co7v80dmLUkmndPVM5+O//N+PT+qxm55MeqkhiGdXkJoVhsTIECdmDEFTpu8HHpt6ciGW0nca7rUvgyyUbnbG8NxRZ3FK2xN5uQ4077m4qunGV9DVFWSEoKOxLYUDV0QasSzEZSuzIhO7tYIJ31JZrEo6sKe0StbFknpYrQRRXjcxSWp0pq5hqxtK5FUPcYbstpYftCs6UKMm9ETkqtOcZxi9fM6NLCqBKpBZNIpta7Es3EutMTxNfspd17dTzePl2knm0/yeur5FhZWyq6X1PH4+F6krPn18zFeW5MjSsJMVrCMwTTAimSTALAMQQXAQ0AR3JT3FsBAIAGAmIYgGAgKpisMYRGwDAgQWGMKVgJCABDABAMAgAAClcYhgAAAAIACBD5CGAmCAABiGFgEMAAAAAAAAAAAAAAAAAABhYAAQABQAAAAxDIAAAAAAAQAAAFwsBQAAAAAAAADIEAAVQIYgjLGUVU12NcKdOXetqYMNB1atpeR1aVFRjlRvO6dKqeZyWXa5qpxkorqOFKMCam0cbdoyQjJ4lXWn9yeLUknYlGT7a9i6aU4vNoXauPh1NNm91KkaaygqcYvSRbG0tG7DK7KjSqzlv9TZSpxbTlpbXYhTprdO4q08rsc+2K6+HrxsknsUY/FVJqEKabu7PUxYRtS0utTRCfZVoOSzKUktdTWE5dJ00YbtIU9Y2+ITnKW50IUo1qeZWRXPCtbI9Fuovdc50YvW9vUnSyxdovM/I2x4UqjvUnUV+kkdChgaVPRRT82lcnNGClSnUXha+BasArXt9Tqwowh/KibjGz0RLocWlStUcXotDHiML+IlP/usdmvSu3l0fkY7KM7M51uChTdtTTayCNktgBUR2CwFDK5Is5EJGaMVZ5dTFVlm2NGIbd0vUyNOxiJkrk2t3cUJWdxxs3qTjTad+RpnGJXvEqlHRmmnTeZPkUY2nKVRRp7N2NcOlm1NCuqeIVN7u7OrCSlEzYPhLjNVJpt+bZotkllN/HCxInTlYruOJllemMiiQUEWSK5ysZ3b0ul9Kpd2HiXGNHM+pmg3mujVOCrYe0uu1h7OmLy2Lxk5XdGyjfeVktvUjgcTVVR5ZKcnzSaS+51JcFhUnFzs7aK8VoasPwbD0LOL1+P3Nyb7dNtuFbeHi5eJ7li6EYRUFlWxJ9TNmuYhgAGmQiVyI0UMQwIMfEsN+JwklHxx70fsVcIxDrYbs5PvU9PhyOgcRp8O4omtKVT6P7HHP+OUye3w/wBvivjvc5jtjEM7PFTIsYMgiCQWFPuRzBTlKC0nKKXRslSrQlDxxdtL3PO8W4jlrZItq+mj8kS4RGvJzzzk1N6Nvb9XN48VqPSRs3dNAyilGUN22XZrnVo7ibIgAMjbUmK6IItXLYaEUhvRFCk9RABAmY68b3NhVKPUKyUqdnd7Gt14Q5IyVZOMrIpzy5sDqQq59iNSvGF7mCFaUXoRnUlLc1LqOVlrHxTGyhLJF2jLVHDqTlJu7udriVHtMM5Jaw1+5xWefLtxyx1VdhE2RYREaCwygGIZEA4biGtAB7ghDCGILA5XViAEFgAAACqB3EMIAAaIEAxAFwEMKBgADAjcLgMBXAAGAgGIBhCAYAIBiAAAYAAAAgGIAAAAAAAAAAAAAKABiIAAAAAAKAAAAGICBgAAAgAAABgIBgAgACgAAAAAQDAQAMAACzD4Ls6z9UanFQluXVZwjG6Vn6mRqdSd09PQ57taSnLPNW6mqNG0U/IrpRUFaW5KpNwWr0JVVNqM72ConOLadjLSU3ibvw6cjdUsqbsWDA7xerJJuekXZleWU5K3U2UqeVK5q6FlDuxsyyok5rQsyxhTzNGd4inKV0Y1vpLGmnFRQ6zTirborhWg1uHawqPLF3Yx3KuO3UwNWSopN/qx1sLlnF5lf4nncPUcZKJ28NPLZHonMbbYWy67rQcXaQlv6q/6+Q9iS8LVt7jIw2JBGeurRuc905TraHTrxzRsY7unU0M2NIuE4vUnbQrr4ibmrIkpNoysMQwKGimu8qLkUYpXiZo5s5XqeqKnsSk7VfQUllbRz+pelCjY00bSdmyp6jgmmajMXzbjpHYhGV6sW+TuTveOpROUYvxL3K6bd2hiIyhFN7I5lWUe2lqU0azjs7hUovx3evmamVc8mhJNXBaFdGVo5S2xXPScWWpFEdGXJ6Gfb8Lr8hoiqXaEwemxceDaDhkLaUuRDclDSRWsWiVuiI3G+8QsHRIYkSKhLoNg+oEn4KAQhoomIBlETBxfDdvhs8VedPX4czoMi1dWeqMZY+006eLO+POZRk4XiHiMIszvOHdf3NhxcM3w/ijot2p1NPt9jtGfHdzVdf1WExz9p1eTQ2JDOjzIsVs2jJMXMgzV8HSnNSknp5ldXEYbCxs218Ua61+ylbc83xKhXrTSULq65rqO2o7EMbGrCM4S0kuRsoNyhc5HCcG6dNU6m28fLyOzTiqccqO2N3HRIAGApbFafeLWVPxFF1xN3EhlQhEmIikJq4wAxV4d5szM6NWF0znzViCGwAtQKzSaTTT1TPP4im6VacHyeh6E5fFqWsayX+1mM59c85uOYxWJCZhxRAGKTsAxkLkkEMAEUMAAgYgAAAAIgGgAKkmgIjKhMaBgiBsTGxMBAAAMBXGFKwWGACAYgAAGEAAAUAMCAEMQAAAVDAAAQhiAAAAAAEAwBDAAAAAQ2IAAACgBAEMBAAwEMAGIYUCGIAGIYAAAAgACoAAAAQwAQDAAAAAurzm4EqGbKNJzjlasiynJxeVHONLoxctWQxKcopLka6EHKm9CdPCvM3YaqscKNoqVtQlCUtLaHWp4Zydmi+PD4vki6o4dLD2a0OhhsB2u8Tb/AKelJWtvyOhg6ShZWL68ctSPOcRoThh5KEdlffyZw6MXny223PZcTUadKo2lrBr5Hkqc0sRWVuaNeOQbaVCChrJXsUYdZMU3y0+g1eXNg6qhy1MZ9ptsXdmqi3udqlJOSad9TgU6maFzqcOk5Qvd/pnTC8NO4pd2L6FjM1CaaszRB3ir7rRjqtfE4MsZVF6lrNIVrmKvDvm66M1dWTkSkZsmpMgqif8AkU6qjY5tJMQKWYZQIhWV0WEWrolHGmv3rCau7+RZWjao2QbWVexyy7EIxCbUEKdWEE2zJPiGHu4uZvGbSRfiMQoUb+ZxKvE1mXeXuWY7GQnStB3VziRhKq7Ri5PfQ6TAeq4Nj6VRyzWdv93odqpjKKppZU77LMeEoVVg2/3maX9NP/8A6+1y2pxbEVKeRvKukW0PTfS/9emo4mHaSTcbttpJ3N9zxeCxcvxMU218T1MMVCX831JcPy55VrTJxkURkpLRkoPvGZJGbWlbCYRegmaRJA9AQNN7IKvou8dSVimnmXIuSDcpDRD+YsWxWgJdOhIi97mb+VhDQ7CNIkhkLjuA2ILgBzeM4fPRVeOkqe/oacBiPxOFhN+LaXqXzgpwcZK6as0cjh03hMfUws33ZOyv15fI43+Oe/y9uH9vhuP3F2RiQzs8QYiQrAIjkhzhH2JCZAnFZe6kmtUSvmimuYghpNx5PVGsby3jUoLQYxHVoWE48xhyCiGpJladizkAPYiO+gigEAyCE1dMwYiNpWOhO+XQyzhmleQFFLDyntf2K5xySszX2qp+Exzk5yuwhFWIpKtQlDm1p6ltgJeWK8zPTR6MS2NnEqHZ4htLSWpk2RxcLNVFrQik/wCYnzCRUQaBAwRUMa1EOOhAhie4wgAACmAhkAMQwAAAqAAAgYgABDAADL5hawtRgFwuFgsACAYAAAAAAAAABAAAAAABQAABAIACgAAAEMAAAAAABgAAAUCYwAQhsRQAAyIAAAoGIAhiAAAAABgIZVIBiCAAAIAAAAAAKAAAOt2NiqnQbxCO5HBTUdUTp4JqV7fUxMW9IYPD9zY2wpRX8q9iylScVaxaqbW52jSChG3hRLsrrQHVpw8T+hGeMo5bRlqNtSbSVNrcnGcYHNrYmdnlsZViKrk72+ZnLOadcfFat4xVVWjKEd7P6HlZ4acal7vXfQ71WTd7meVNSOMz04+XH1y0yUe6tROk5t2NSok4U0ibc2elTlF2exvwUsleaezSsV5UQzONaL/lNY5ctx38NLY2x8XrqczDy7sGuiOkn+7i+jO+XW2olzLIu5Bjg9CIssV1opwsWIUlcpHIrLJLumHF1qinBea5nVxMO8zHPD9rJN8jnXSLMLJygrmgpp08iSLUEMa2EO5RzMYsqcjHGV4P3OjxCn+582c6lGza6o4Zp9c/iNVwUl5fkcBqpVqyyRulu9kvV8jt8XnCnJ93PLz22+Zwq1WdR2k+6torRL4Hbxbs4SG+xpauXayXJaR99/1uQdadVZW8sP6Y6Ig9RwVmddRdpzo2StqR7OX9LNMGpM2Rpxyq8V7F9tM705cY5ZKRtw+IlFqylvyRGvR711oi7BRjls1dkuU0lu3b4fiXNJO/x9DfCepxqSdHXbmdOg3USsct7YboSvsWxi3yFhsLO13f2OnSoqO6Naa9WOFG5op4c0KMVyJKxdNaU/h0iM4ZTSVVVoRWK3eZNbDcdQa0Mqi3oKDzNorxDaoytvY4lPFV6deWayWZ23JtqR6FbeaAz9tloKcnvcpp4hzqK2wn4St1h2JKzQrFQrAMCiJyuNUXHs8TDSUXZtfJnWK61ONalKnNXUlYxnj7Y6dvB5P285kjhayxGHhUT3Wvk+Zccfg9V0a9TC1NHe69VudgePL2xX9R4/287J0YCQzbgiADAjYjO9rrdaomKxFicWpRTWz1AjT7snFvTdfn+vMJ1Yw/mXudpdx0nKVgKoV80rFl7oLqwmrjTuCWhFd1lFgmLNcAAAAAK6sLxZYJ6oiObUhlbII1YmBl2YKGIGIrLJxOlnwzkldw1OLa56SSTi4y2ehwMRSdKtKHR6HHOarlnPqhiG2IjkQDFYqgYrNDAQxDCaADABDEMgBiGACAAJCGhMAAQBDGIYCABkVG7QXbJWCwREYAUAwAKQAxAMBDCAAAAAAABAAAAAAAAAAAAAADCgAAAAAAYhiATAbEAAAAAAADAEMCIDABAMAAAAqAAABAMQAAAEAAAUAABH0K3UlnpRWstfQ5tbiEuV36JFMZutLvNq/XQnvHbbpzrK/cdydOpKa1M1ChGMfHf4mmEow/mT+JpVVWgpbnJxFoVmo6pHSxeL7ON7fI40Xe9+buc7ksy01OaVGDvq73KJ1rbEGmla79yuSfUxZHT926U4rFShBuxh/1TKt37I04yN6TOBiIS7S12jphI4Xm7ru4biPbJ3l9DTTxGaW9zgYPD1Mt1KXXc6WCUo1Gm2/UmWLNdBzE+9TaIscddDHSupgK2eKjbwqx1qMlJZWcLA1FCo4Pe1zrYaV5bnp7jUrZF3jrutGEdGRT7zXXUlzM4tVdyQCTuh5kioorQu9jJONnc2VZJpmGtO1zNaCqx20JXuZIyvJmiD0MxUySIpEjQpxEc8bHJqrs668n+Z2mrnMxkF2rZyyiOdisOpwqXV2kzyuKpOnUnfa7+p7Gp3rrqjjcUwaabjG79F1NePLhm9uRRcNLmrJB03ZamelSkqlmjoRpJUr21O2WSWs+DpPXMbcjasjPRck9DVGUklbc5WsWqJwblZltKEYLzJON9XuRbJsOc5SaS1R2+EVKalHPfdbepxqUS5N0u8hOFj1yxlFVMkc3sbIyueAhiZxxGe3I7+G41K3fdvY6t7einKMVqQjUTehxMVxa8I2lf4IsweNzzXe+gR27kZq5VCtFtd5e5ZOaS3I0plGxVOViydW5lc808pmtRXWm3Frqc5YaVSo24vfodXsLyTL4RUEtDMXbLVw+bCRjs0+hgUVhpZY6I7MtUcrGUm5trS2pnK6u0bsJX7SGvQ0XORg62Rxj10+Z2I6wT8jeN2nZCHYRoAmMQHH4vTdDE0sVTVnfX1Wx1aNWNalGpB3jJXRDFUViMPOk14lp68jBwWvZTw09JRd0n80cf8c/9V7b/d4N/cf/AB1hkRnZ4gAxAITYxWIKq88tPPr3WjLZ1Xvc3yjGUWmtCNCnFXj029DWFsunbDKaQoUHHU0WsPYTOq27FxTBiZEJEiCfeJlAAwAQAAFVaN0c+orSZ05K6MeIp2IMwBawFZpHO4nh3KUKkfRnTSuOtSzUmlvyM5TcZs3Hm5YdpXdil2TsdOTnUTVmSwvCu2nHNHnzv1Ocjj6uVla1a0I3sz1GL4JBUI2yvTq+p5zE0+yq5PIJZpW5XEGUAyYxAtHcgEMJPMIolYBXE33gJCHceZEEQGICSEABAMAATFfUluKwDQAtgIoAAABDAAAQAAAAAADKhAMCBAAAIBiKAAAAAAAAAAAYmCCmAAAAAAAAAAAAAgAAAAAoaYXEADAQyAABAMBAEMAEUAAAAIYgAYAAAAAeooJSfe1HVmqautDFUnUelPVlmHw+InUtUypfE4Y42t4tVLHK2W+vqWSdSSupMnDBxjG/My4ypUpu0XZbHW7jXSurOTbUnchdWK8zlvuLtYrSTsc6xtJyuMpnXpJaS19DDXxsoy7snv1YmNpy31Y5o2Mc8LFzu4m/D0qtSkpOOj8yFROM8r0LziKFSjGDUVbQWFg1Ud+pfltsSUVHW5Pa1DnHQUGkybaaOZjcS6MrR3v1Em2pHTlVjCopLd6HXoVMlOMnzPCyx9eUl3Ho+v8AY7NPi1adKMZxskvL7Hpwl1qq9hTmpUlLoyzPE8lHjtWEciUreiLI8VxNTERjGTUGr+FdDPValmnqJV4x5maWKu9zNG9SMW92iz8LGKzNr3MW2OkkQniZ57Lb1FOWZainTUXuQbur7Gf3OGbjyKavJmiK8iihUWY1rVEm61wE2rakiLWjGanF0U20kYMYlK78zbODcdGZ6tJuIrNjlXtGPsQqQ7RWLasMqt0ZGGhxl0xlxXKq4XJJySIO/Z2szqVEpLYzypK2iOvttiufRhZMvg7MmqNgdJhkmitxvIlKqoq3Mr7RZgq6McpDEV1CntcU5OS0M7pznJp6osm2pNl26bvaxNYhtqzaIypZYPQVKDkrnXprTSqspJXk38TfgnLtFaT9zmJNGzCSlmsupi0js08VKFRJyN7xSlZHNpJZLy3Jwl3l6k26zF0Yu+pCmr10U4yr2dFNdEebrcYq0a7ySs7cv8k7S8PUYzH08LUyyS97FUON0J8o/wDP+x5yWMnjKbnUleRzpzrQfcfzZ0mKPaU+MUKs8qS+Ev7E8RadLPHa54qnVrUnm/M6lDiVaVBRbdvVmc8eDbdTko1YrfVHdoyzQj6Hm6Es9pP+V7ncwVRuMV+tjnhRtZBkmyD3OtAAAQBxuIReD4jTxUF3ZO7t15naM2Pw/wCJwk4Jd7ePqY8mO5w9H6byemfPVXwkpxU4u8WrpkjmcFxGeg6En3qe3odM1hl7TbHm8f7edxMQAaciYxAQDIvutS6b+hILXIsqwCFN92z3joSO8u46IS3FcctxXCk1ZXJRd0EtYkU7OwFgAIoAGIAKK8bovIyVyDmzVpEGaK8O8yFOjKexU0ri8vmaIU3Itp4WS8SL81OmtfqEYIcOvWm7efI0ylDC6OMV8DJxHE5abnSlZx9NjzeIxlerLWd16HG8Vzy4emxfE4U4961vRnlMXU7XESmtnsRld63bZCzI5Wi4BYCsgYgAaAAAAtqAyKAAAhgAAACGQAABUMlHV67EL2ByYEpaPQiNbCIoAAAYAACAYFCAAAYABEAAIBiACqBAAQAAFAAAAAAAJjQMCBgIChgAiAGIAGDAApCGAAAAUJjQhgAxAEMQAQAAAAAAVQAAQIBgVAADAQMAA7kMyd0tzqYbEVEkmml6ldPDxirtr4soxPEI0FZRTt0Rzlkdcbp0p4qCi80rM5ONxVOV++v0jlYniVStNqKmlrsFDAYvGNZM7XnK31NetyLup1MZkbysy3xWKqZaVOo/NQuehwf7PSp2daOa+tpNPkdehgqWHV40oJ+UUbmEhMZHmcF+z+JrpSrNR8pJo7WF4HhsN44KXpJnWi1bYUka/wCLpXChCMFGOxxuI4T985ep3YJ3MuNpZot+ZzziaeeSyoha7LqsHCVuZKjQlI5dM62qSscfH0XUxO75s9FVwsoQzfkc2rhpVKl0jeF5XenM7FU2u6n8DRThm0Ssb6ODaffjc1KlTivD8z027YrBTwTbu19DfQoxgo3SutNiyCTdka6VDVN7GbyuKyhLNbojS60IR1WvUz16tOjHR626nMninKo1dWPPdbdfZsr4lOd+RmqYhNaaGdOUp+RbNRvYxamyo1bTbbOxReaCOLUpuCTXM6+El+7VzeLUaBR29BtiXiZfu1SE0mMTNjn4uleTstDDKLR26lNSg3zORie49eZwyn8kym5tncWFkSctCvOs24cg4KzM9RST0Na1RXJMvRXLnFuWo4UtdTc8Mm7i7G0tjXsyzzUKad9DBLEWk8rNXFYzj4YSe2yObTouUneLXqbx5jWLo05RqU9XqPSmmkUU6XZq5ZdzdgHBuTNGHn2crkadJQ1v8xSp3ZGpw7uEfawuaZ0MkHLpqczhlbJaFuR36yUqE1bdB0lcKviY1W4TlZLQ5eP4PBUnXjrf7epLidGeGqTnnlZyva/mduUo1uExjkV+9y9S4rXk6EpUYZUmaqDdXx6W6l88LZ+EOxsnbT0Lcvw5Wq68U42Wpow+HjGjF2u/PZFNKm5VGtzfTaUcnX6nLO7iw6dPVNu9jq8Pd/gcqkzqcP5kx4WOhcjcfIizq0kNEEyyIAIkJlHEr34fxRVV/Dqav0e6O0mmk07p80Y+KYf8RhHl8UO8vzRHhOI7fCqMneVPuv05HHH+OXq9nl/t8U8n2cVvAQzs8QEMTABoQyKT7s1Lk9H+X68ywg1mi09mEZNw13WjN4X43jTZGwNu5JG2i3INWkTsElp5hRcCEW+ZMqAAAAEMSAj2Sk9R5adJb2foNyaRjxEnJhFtbEtLuMxzrTk3f6kVuwYZQnFTTT2aseexFLsq0odGejOXxelrGqtvCzGf5Yzm45qQmGexFy5mHIO5HUal5Bm8gyQwuADAAABiHa4QXAMrQEDAAKHluFrCux3IEAxAMNBBcKYgAAAAAYCGEACAaNGAAAAAEUCGIAAAKAAAIBDABAAAAAAAAAAAAAMBAUMQAQAAADEABQAAAAAFAAAQACGEAAAUAAFAMQwgAAAAAQAAAFb3i6uI/hTt8Ey6HBsdWWZtNPyR6GhwjDUbNR19F9jeoRhBKJZjJ066jj4Dg8aVNdtC8rLm+h1aWHpU/BG3xZYm9g2ZrapkWmSRKxBXFEmiTSRCckou75DYg5JFNSae5nxGISbs7mCpi6t7JHO5LU8VCm8RGy/VjTQpRhFN9DBTz1Kik0dNRvCN+hiJFeMV6No9GcnWMtdDudkpKxir4ROb0LpbNs6ldaEUnJ2NNLDZYNW5CVN05NqLfwNzLTlcChGEdeYVMY4JpX9xOjKT8LF+Ccnr9SW7amLNVrTqvW/uUqDvex1IcPtz+ZP/AE9eXuY0etYaMG2lYueHWdM1xwig7knRuT1a0w4lSyxUVeyRbQrtJJ6GnsVzVzPLCPNdXXxNyaVtpSzRuT2aK8PHJTsyx7FvSztIBXC5RLlY5HE6Taj8PzOrchOKkpXSfQxl2s6ecmrRsZVJ9vbU7s8DJyb5FFXA5O9Y1NRi47Z4bEtCEtCMbykYs2nrU5S0JU5Ju1kaqeEcoJ2fsy6ng2nt8mPVPVkq4aNSDTimc2pgFCTaVj0yoaa3KMVhrx0TLNxrTy0qLTCNOzN1fDTjK7VjPla0NbY0rnmTWprw9LtLLmRpYaVRp6WOlShToxWmpKsi3DYGUe8dKHhaZChNSplqVhG3J4zgpV4RyL1LcDQcIRjNae3M6E45kZ8VLsqLcdy26a7c3iChGs0lZXfPzOdUqRjoaq0+0leW5ndBTkvUwzlizuWTvLmTpOU5Kxr/AAWeKVr/AAL8PgnCSeX5Cueip05XUrWv9Tp4SNl8ApYdKN39DRThlGP4dInyI2JBY6KViaI2JIIbEMCiJxYX4dxXL/0qn0e3szts53GMP2uH7SPip6/DmcvJONz49X6XOTL0y6roDMfDcR+IwkXJ3lHuyNh0xu5tw8mFwyuNMTACsEAMEFMV8s0+UtPiNCmrxtz5E3ol5SYCi80UyR2jqQcyQmiiElqNag9hR5gMAGEIS3GMKVjNXjuaiupG8WBzWrNiLKqsysiUmUYqn22HnDm1oX2DKLNxnTy7pybsW4fA1Kk99PQ242lGliG7aS1RXGVWGtM5xxuPKurhXSTutjG7HUnmnSvU3OfKMUS9s2KmCFPTYcdgyYwGArpBfoGW4bAPUAzAQMBAAxAAAAAADAAgAAKoAAIAAAgAAAABgA0DBAwIgMQQAAFAAhgAxAACGACGAARY0DBAAABQAAAAABAAAMAAQFUAAAAwAAABkCYuZJkShgAAAAAAAAADEADEABAAwA+iT3HyE3ZXM1XGKOmnsW3TttqTSITq2mkYoY5SqKPMWKr2lclzht1Yzi0u8vcTnH+pe5w44/Vq/wAxupOr4ZMnsdujWxfZ35mGrj5VE0r+xBYerL+Zstp4Nx8ROamqxJSnNvU0Qw9zbGjBLw/MllS2Q02opUVHkX2HYCyAWgnFN7ErANKFGKWwnCL5IdwZNBKMP6UPLHoRcktyEsRCK5lFtgKI4mEupapJ7MgbQrDAqCwspIAElYCQiiK0XoQzakraspkmncxOmqszEo6t+hgq4ipCei0LKGLcnqSrI1tEKlPNG1iyDUle47m9MsLwcHuvoEMHBPb6G+4mNGyhFRgkiRHRcxpoB3IySkNiApqYWE1y9jm4jAWl3V8jsA4xa1SImnJw8JU4tJcrB+HlVk7rQ6Soq+xaoKK2RNCjD0uzjY0CA0IynlMmJTqxstfQurpvYKEO9rqZsanDi1cNJS8MvYdGjJNXi/Y7s6EXK+VCVGC/lRPVbdqsNRypGjKggrEizFlGyDy6EiD3uLNcrASREZplIBAVUgI3GggZBpSTTV09GixkRVl1y4uDbwPE5YeT7k3Zfkds5fGqDdOOIhpKno/Tl8zZgq/4nCwqfzWtL1OOH8bcXs/UT9zCeWf8rQMQ0dniRYkiTCwAADMiEO7Nx5PVFhXNaXSu1qiaaaTWqZ1wvx0nMMUpWiFxSSaNtIJTk9NizK0idKyjYsauVGVS71iY50VHvIFsAhDluIikO2gAEZMRAybM6VWF4s59SNmwqLBMjKSju/gRzSeyt5sjFV4/Dxq0lJ7xZz5VFRXdaOpKKknmbl6nn8RCVOrKm29HY55duef5W1MXKasZWwSBhyqLVxIkyJESRJFdySYDYhiAAAAAYAAAAyAAAAAAAAAAAAAIAYgKGALUOYQAAAMBAAAAAIAABAMQDAQygAAABDERAAAUAAAUAAEAAAAAwEwAQAUMYhhQAAADACAYhgAgCwFAAAACAAGAhgAxIYAIYiI9JDFVJK10/gTSqVP8FtLBKPT2NlOhGKX2Mem3f1jnRoVFNOxeqM5bm1QtImkX0kJjGSlhI/zK5ojRhHZFtgtcul0iopDuPurd2K51aUE26kV8SqsaC2hz6/E6VP8A60F/5I58+O1szVOPaLlaw5HeE6kFuzj0uJ4mpC8qEl8BTr1J/wDTl/xJzEddYinfxfIfbUv6vkcOMHJ6pkHPLKxPZLdO+61NfzfIprYmEV3ZHGdab/ml7kXKUv5n7k9mfZ0KmNk/Qoc+0ZXCm5c/mSyZGTbUrRh6UbXuaFVVPmY41rJkJzb5jbW3Vp1lJ7l2hxqVVxktToUq2axqVGkYkM0oAQyoT3TE4XG9n1C5n6vxnq4bNczwwrg7u/udC4NJozY1KrpQcUtSdgi9ENs1LwlIfIiNuyLtllr4hQIQxcSGJpt3ZmdoRMNyOrTrKorotMGBqwya7m3PE1KzeEgDMhZ4ouxLYTZF1IvYi6sVuxsTuCKnVi9mNV6aVnKz9CbFjsxKyIKpGWzuRdaEd3YmxfcZl/F0V/P8mSWLoW/ifJl2jQBmeMp30n8hrEQe84+49lX3EyCqQe0l7knKPVDYF8wI5lfclddSS/Fphci5aEYyVy7RYNEVqSNCTExXC4RGpBVKcoS1jJWZyeFVHhsZVwlS6u9L9V90dg5HGKUqVali6ejTSfryOXkmtZR7P0tmW/Ffv/rrjRXQqqtRhUjtJXJnWXbyZS43VSIzllTHcjLVCoqp1rt30L07oxYhOO2hPD1ruxkamRhpmj01XoPcUu61Lpv6Fl1Wse0XLUalm0uFeLtoZqc3Cp3nodo6N0FYtKYTUldFqZpE2syKJd2RoTKqiV7lRW9QihpaCclHd/Aik9xN2E3JvRJeb+wZFz73qQLNmTUU5fQy4mjKzbdvJG1FdeOaKsZ+q5MkoJ2VitTvodVYWMt0Z54SMaqstNTrjIiujQnOLa5eRx+NYZ05xrfB6HrKFOMIPzRzeLYeFbDVILdrTTmc84zZuPKR1QMbtFWIp3OLzUhNEtBFERoeUSRUNAFgIGFguFyIYBcAAAEFMBDAAAAAAAAAAAAAAHF2E9wAgBiGUAAAQCGIIAAAoAYgEAxFDAQAMQAAAAEAAAUAAAAAAQAhgAgGBQhgAAAAFAxDIAAAAAAABDEwAQwKAAAAGAAAhiYH0BkbE1G4paE27kkDsuZmrY6lRi3UllXWzOVi+P4aMnCE83nqvyHfRuO5KtTgtZxXqzJW4nTo7Sg37nlMbxWrW0pzt6WZhcsVWf8AEb/8UamFpvfT0OM/aF53GGW/o/uY4VsbjpaWin/S2vzFwvC05Vf3lRN2226HqqdLD4d5bO/nIvppOXFw/AJVEpV6tS718SaOth+E0aUV+7g2ueVG6LjJLKS1LsVRoUoRt2cfYhKjTs3kj7FrTIS0i0zOXJGWSi20opHJrxtU+B0q8sjbRy69VKV2zhWcqgwzqD1M0pyqTSp6tmijw7F4izSjb/uNY4bYxWfi4wXL3JLERmtPqbMNwWC/iuTfNXTX0NdbheHpYWUoRtJbbfY16ab25ClYkmRdNxeo5KyM60p3L6NW1jLcjnaloRZXbpVk7GlSTRxaFZpq50aVRNLU1K20jFHVAzUQEVtboTI7SZL3siMmxwemo2jPXq9kLRdmSv6lc60UtzFUxqktHzsZqlRON7mJeCt/4yKlbMTnXsm29jjQpuVVTi/Zmqo5zg1llqrbC2Ha6eIclq9DNVkpcxOMnTjCzTSsP8LNrn7k3F1UKVdUpJJmieMcbXfQxywUu1Tv/wD3Ip4jB01BZ1Hbdv8AIsyhy7McYnBd5e5TVxmm69zk4e8rLtl8yc4PP/GXz+xcrpKtnxOdKSjlvcbxrqLVa+Rjr0oOacqkr/7Y3+rRZh403tOb9Yr7kuUS108PUjK15JepyuJY5U8ZlTvq1pqGOqKhh3O80vJnFhXo1K6lNVZvXXOl+RqfnQ9Rw3FudOd7rQqxuMlG9sz9CnDVaaglCEldf1f2JTnDedOLXq/uS5c9G5HLrY6pF7yRCjxGbklnfzJ41KzcaMLfF/mZ8NBuSfY018H9ze/9JMo6ka85RTzPbqXqcsvifuZ5TqwjHSGy/wClH7F9KVSdtUvSKX0MXa7jVSxEoxV5M0QxumruZ4txjq2NTlLwzlb1MfyVrhi82ybLHisuj0MWr3bfqx2vHzROZd038bliU4MoWJ13M95JWIpGtsezqUcQmaVVjluciFRR5m+nOMqOj1NytS7aoyUo3Ip3ZljVcZKJfd20NSi4pxVFYjDzpvmtPXkWw1JNFs3NNY5XGyxyeC1nHtMNPSUXdJ/NHVONj08FxKniY6Rnq0vmddSUoqUXdNXTOXiveN+PT+qxls8k6qaCwkSTOzyM+Jg2jFScoVGdSorxfoc+rDLJs5ZdjZRlmii1pGSlOyNClm1NRUqescr1cdCurRja6WpO+WafJ6P8ibajFyk7Jats7YXhuXZ4eEY0NdxwZ4qp+2tZYtyhhacsIpW3edq+99vhY9dTrqpCMqTTU0pRt3m0+dkdbLO09o1p2RXOV13Vm+hGUKqpyqSikoq9pu7dvJaIalKov3UHLzekff7XM7Z/cx/KtKTWrsuiGklsrF0cLf8AizcvKOiKqkFRrOEUlGSzRS+f5e5Npj5ccstQCAA7AL2AQFnaWiUVKi3uiGIlaO9jBOVRuy0XVsu0ap4u2n5GSpVU9Y3l6Ecn9bzepLciaef4lQdPEt20mr6GWEW2lZnocfg3XoZl4oanMjCFBrOtjjeOGf253SjgL6uVviZZwyTavc6FTHUpaQVjnzleTZJtz8kk6D2FEAK5BiGBAgGAAhiGAAAAIYAABsCFMBgNbCAAAAAExDSuQO6EPKhAAxAAxAAAADKhAMCKQABQCAAgAAAAAAAAAAAAAAACgAAAAAYCAYmAhkSQAIYgpgIZFAxAAwEMIAAChAA0QICViJQwGIgBMYAetxXFqNJO0uXVfc4uI4xWrOSoNN36v8mZIYbEYqcc8NG+qO3w/wDZ+jDvSaTau9H9zeOH5du+3F7PieJlZ07xfqa8NwFVGpVnJSW6TX2PSwoRoLu8i1VG9DW5Ok08lxXBYbC2Ub356L7HIc5KT7L5nof2jwjq1HJRb1T0XkcTD0HTqO6t6l3rkvCGEr1qeIzc7W0Z2Z8Rqzkpa/8AIwqis17os8KsZvkjG3d4VjpVL52/dvoddVYON7nkMNWdJ6fI6lPF5opOVvUxc2o7E6qV2mZamJbfeZhqY6FNeOL+Jz6/FIymkmtXy/yZtvxrp08VUTWjOLUhVxGIhSims0km7XNcKudJ3ubuFpfiU2k9Vy8yY98olgOCqlKMpyu15Nfmd61tEh2T1shTqqG6udg0rbiqxThuZZ8Rg3ly2I18Slh899P7E2umLF0E6i1XuZsRBRS1XuRq46Mna+vxKJTc+ZyztqZSk4i7N72DNYvhVgqdmtTEZjPncGtGaqGI2M83GWyIqWUrpHeoVsyRfucbDVu8tTq0Xmjc3jVq1ITQxM1ZKFZefucbjWPhhZunzfr5Hak0onlePU5V8UpJaa/RGPWbXdc58WcZu83Zva7NCx1eUU7NR6qRhqYKWjyl1eao4ZX8zp64fhNujRxblCzk36stdS5w8NjIZ0m7I7lBQrq8HdGMsNdJdp0XmkdejTWTVczHhsJJO7tY6ajlp6mNLHKxrUall1ZiqxVRd7U6leFOdZKW+vIKmCjbu29gllcKEHCo3yJvDVp9+K0NeJodmr2FGtlpZbll32zP9uLjO0pz1IYfE6uz1NPEIyqttK5yYxnSk3bdm5JUsbatWVVZZu8ehn/D63gi+UF2akt9S3DJvSWhd6EsFnVs/wCtTfVcHTXWxV2eXw6jUHPSxzqVTKEZaPYUaajJZdi102tGrDgsuiJtnSVSOe1y3DRalrsEIXNMY6EalElF6MIRjFCcO8SUdLiNbA1oxJ3diVra3uLFRtq09xMlNXipfAgtUZ+M5xCRfTrOMUilkHc1sjUqjnUUjqYaSnHV8jiU5WRrwmIyuze5Yu3STtNlt7lK8Cl1JwldHSNM/EsP+Iwk4pXku9H1KOD4jtcM6b8VPT4cjos4r/8Ab+L31VKp16P7M5Z/xymT2+H+zx3x/ZzHaGmIEdnjTvozJiY6GpFdaN4mbEYU7GmlOyMzVqhJPvIyra+9GwRvVh3nZPRpfMhF6InB2qeUvr+vodcLyuP4eVrfsXSVdyhi5LD5r9nk71r7Zr/kev4W4rCqnGEYZNLR6cn+XwKWm52exdBdlNThG6tZpfr9XO2W7GPJhvHhsIVKsKaWeSV9lzZkniJz7uZJ7ONLVr1lyFCMHFTinqt3v8TLlj4Le1ssVOX8OFl1n9ilpykpTk5tbN8vgTsQlKMd3r05h6MfHjj0YEbyeyt5sMifivL1K2WdPw97029wtJ7u3kvuTEFRcEloviYq8e9obZt2KJ021mYWRkjB8yy0EhOUkQlK4NyHOe6WxwMfCVLESj/K9Uduxlx9DtsO7LvQ1RjOcbc8uY4TRHUsBpHOPNUAQwCAAABgAAIBiCGAgCmIAAaBq4IkBEAYgGAgCGCAAG2IBBTAAAAAAAAABiACIAAAoBgDKhAAAAABQAAAAABAAAAAABQAAAMTAAEMAABDAKQwAigAAAAAKhgIAAaENEU2IYioYmMRAAAAe6p4aFHTLEttfbQzQx9OSu7e4p8RpLa3/I17x09o0SjpYI09U7mV8QppX09yitjovwMzc4ezXjowySzRi3bmvI8zVipVpZVbXkbK2Kk08z0MNTF0Yt66+qMW2p2pm8r3EnmEpKc838pPTN3dgiygrXuZ8TxKMVljo1+uhsjZIzToUZSd73+BrHlvGOdKrXru8Zu3oW4fCVe0i6kpOKd3pY6NHD00k43NCgr+R04d5i7PDsBS7KnJQs3FPn0Mkoyo4mTWi05HQ4VWzRUOS0+QsdQSTn+tjOTlZy52I4q6cXFtXOLX4tUlOKU1a65Itx9OUptpXOPOlNVI3jzGOSOzUxrdKLT1a8i6pxBPBKGbvfDoc6lFOKU+gTpJ7Fth7NWEqqUVmd2bW1bQ5dGLpltXEVbfu4t/E527T2215tSyCujnYd42tUsqFR/A6dOnVhC9SEovzJ61IkoIjUirIjKtroxuTkjLRU55JnZwdXNBfrkcOcbK5vwFa2WN/wBWLjWo7LEFwOqKqzagcPFq9VX6s71eyptnnOI4mNOstt2ZqpOjmSyq5k4vwqvDBupKnaPW6+5bh+KQi1dx+P8Ak6XGOIw/0dWUXnTtp5osjLwco9nPzOpw7itSg4xW1+vn6GephfxD7S9viQWEceb9ztZ+V29ZT47anHNNLTm19jUsfXrQvGm2uqPJYfDyv35Zl5u577hlKl+GSyQ1bexLjNLtylTq1K0ZyhJb8jqxl3W/IuxE6VOLjkgn6GfDSUqcvRnO48JcnG4jiM118DBGVzbxCk05Pz/MwpWOLFu1mji0ZquEz7GiK1NEErbGuiOPJOnpYsorN3jTXoat2IU45RUrVR8JbRShK7SZXT8jRTgZXGK60U02kkZ1DU0TumQTVyNaOETRBWFBXQSqRhuVdLbIhN9A7aLjoRvcIg3lJRd2U4iShYnRmnYJGhxvBrqZod1NM2RcXEyYpZKitsyTtqzcK+omyMn3UJFckhqeWS9SImQ26+ErKolG5oUmqljk4GpkqHUj3u8dMa64tKdzBxjD9thc8VeVPX4czbTd0OSUouMldPRouU9pp18XkvjzmUZeGYj8RhIt+KHdZrONgZfguJzw83aE3ZfkdlmfHluc/HT9Th657nVNDtciiaOjzMFWFp3IczXXh3bmOT5HOqvpzuWvWOjs90ZKfddjXa8VqWUSzuUrQjd2vq7Inkcv4k2/JaL+5Rfsnfpr6rmvzGqter/CpdnF/wA1T7HS5V3w1WjuwjyjFfBIop1outOnT7yazabef68wWFTeatN1X57exOpFRp3glHI8ysvf5Exuq1lLYk1J+KVvJfcFFR2RFVFP+Heb6R1/x8R5klJy7uXR35HVx9p0kLmEVOp/Dg2ur0Q6lGdLLKU1JN2dlZLp+vQrP7mO9EAPRgHQmhSXdJCsBgrxtIpNuIhuzA5XbyLN58gUyMpKOjevRbhlk/FK3kvuCSWysGHEx2HdKu2laM9Uuhlyvqd7G0O3w7SV5R1icJnGzVcc5qogMQYAAAQwEMgBDAqEAAFAAMAQ2ICACwDuBFgg3Y2kloVAAICKT0HYUlqiXIgQABQCAYQhgAAADAQDERQAgKgAACgAAoAACIYCAAAAAAAAAAAoAAAAAAAABkUgACgAAAAAAAAAgAAYAAAAAAwEMAIO5ONSjo7fAqlUXM1/tFiXRyyS31v7Hlq3EKk20oyfLZC48tev4duriqKhrOz9Dm1+IWk1CV16s57pzr7xl8UaKPDFa7tf1ZqYRvHBXVxmInpG7/8AIjQp1asn2kd31udOlhIw5I0xopLYuo6/txVTpU1TSvr6EW6cJWzfIxYjEulNmR4l1qiW1yeu3K48uxUrxjB5ZJ6HLqY2faNfmXRwrVOXe5dTJDD5q0lf5lmMkal07OCrymstjqU6E56ZWc3htLJU11/SPXYWEHC+SPsRv3ZuH4XsXe3mbcWs1C3ky1KPJJfAoxryUbsZdMbcWrQVzBXw0W7u2nmaMRxCKrZNL/Ex4vEPVx5HJmqalK+i+QLuospRqTgpyhZSV1rcsxGFlSo529PQ1qsSI0qbrWST1Ovw/hNrN689X/YxcMqwvG6W3XyPUUKkFHRLRdTWOKwUsNGnBWSKMbhFUoSto+qLqmLhGpGGl35jlWi4O5qtvMVMBOnNd929SdsqSOvWgppuKOZiIOLOGV1UsUzWeNkLDtwxEVcZGGlW7CSvRU5ZiZmwU1OOnQ0s7RtXioSnRaj5nkeMYWt2t8z3fL0PYu7Vjm46FNtqV7md6Hg6ka1L+Z+xVVdXLrJv4Hc4nhoylHL1W/xMOLoJUVlWtjtj5JWVmDqL8Ok9/wCxbdWOdRlOLy/mbE23bkPJds1LtUtjrcJ4pLD4Zqq25W0sl1ZyXTW5bSjYx7ajNrZi+J1Ks24ScfVIfDcfVhpOe6ZjnC7uOlFqS05mblwY5OnjcRmhfqZYzTHVi3TjpyHToHNrJOLWUjKo4l0aSSKa8VFoSpCdSUlZkb2Ipg2Da6nUsa6FVPmcxstw8rNl03K2zs2V2WYi56bkFK8jGjbUp5YO3Q5PEsZVpRul8zpfExcSw/aQ+H5m8Lq8jHR4jVfJ+50cPi5T8X1OdDD9mrmvD0r63sXKys7asQlUs2wppRFOL6kYyszJtsoztJEsV+8v1WpRRd5F9R2lczWpWaIx5csmiUo6FZsV3C1wsSiRnRQvF3OvhqqlSy8zlyasaMHWtVSf61NYukdSEsrsX7mZvNJNF9N3OsbczjVF5YYmDtKDs2vk/c3YSt+Iw0KvNrX1J16ca1KVOW0lY5fCKjo4iphKis73Xqtzj/jnv5Xsn9vg19x/8dhDQgTO7xHUjeJgrRtM3t6GevC92csoMbdmjVQnm0MrV2XUdGSK0y0tJbrUKdWNOLg3e2sUle65fb4AtR0+cen0Ok54bwy0O0nLZKC6vVjo0adTEWrN1NFlUnpdb/l8wkrFDqyU06es4u6R1mOjybyxvLrxioxSikktkiHY0+0dTInPqyv8XCUU4RlNvklt6sjnqztmagukNfmXTw4+POtE6kKds8kr7eZlq4l1IuEafdkrNzdvZf4JKlCPhik+b5v4kJRS3Lp3x8EnNRSeVXd31AjnT8He81sGVvxSt5IPQJSjHRvXpzBOUtllXmGVJaKxJBUJ0ouLzXk/Mw1oZZOx0XsZK8LgY2A5LUQZpHE4jQ7Gu5RXdlr6HbM2NpRr0XC/f3RnOcbYym44QhvcDk4EAAAAABDAAKAVhhcikMAAAAAgEMAAEMiwGAIAgAABsCAAAYhgAxAAwAAAQAAgAAAAAAAQygAAAAACAAAABgIoYgAAAAAQDEQMYhhQIYAIBgAgGACGAAAAAAAAADEMAEAAei/aehnw9lvFW+aOHSwigk5RT9bHcxOavBt6o59skZZuSYwy29OM12om6dGN3GPsSp1IyV0jl8QxOe8IWuv7FVCvN2irXN621t6CCzF8Kd0zj0K84Tip9To1MbCnCO+yJcdFz05WOwU3KT19vIzQwzivP0Opj+Jqth+zhC0uTaM2GTnFOWrL7ajllkyzVVO2b5F+GjklmlzLq1JKa9R1IJQVuhz9nL2Tw1ZQxCd9P7nq+GYiM6O/JHlFCKhm5+hooYurRh+7fzsJksunslJJNs4vFcanFwjLb08jFhuLYqatN6etyvGZcuebtfyFy21tzqsZTrZycKkI1Ydo7K6uHaw2UjHi5d665DGcke5p06NXDUktsitax57HQrRw9pZbWZRw39opU4qFSGZR01n5eh6LicKdfBTnFrwtpfA73UWvL4ao6dnsdGPE6yhK0ns+bOc6XXQIwUdDn7soQ4hivxTnKrOVm7JzZ2qWPqugnNvXzZyFQitbrXzL1PuKFzOV21M3oMFXjUotykUY9w0yv5HMo1nSjlVxyqOZxs3WrnKsbI31I30BPUrnHZ4W7Q+H5m853DH+7f66nR5I6x0+C5yOJRTrOXM66ONxGdqrX63M5JXMqXloZq1Hu3NMqi8it1E9NGTFhy3QtPYvjCyuOpWipbL2JQqKcbG+WahcsjfoEaLvcuhTsZ2iVOnmWxfHDSVm4v2HhVHtYp7HVnVow0yr3Lp0xjnuleKLlStEVevDkvmEKmZHOrdITVjHiXqa6r0Zjqd4YsVTCpqOU7iy2YZTSFccXYLDUSKuim0TStqQTsh5iLtZn1Cazor5oujsgbUypaBBZHY0WTISgr3IyciMI3kNO4KWVlVOGky6WpRF3lcvjqw1EJq0U+mgXuiyolt1VimN07MzPw1eTyiejLCE1qVnQSuThHs5ZiMGWT1hYqyN+HnmpX5l9CT1uc7DVnC0De9LHWVqNPI4/FYPD4uli6fN6+q/sdaErpFWMoLEYWdOyu1eN+TM+THcej9P5PTyc9LqdSNWnGcHeMldMaOZwSu3Tnh5eKDuvT/J1C4Ze2O2fP4/287iZCavFkrg9UWuLnTWVkHVcTRiYasyuN2c6N1KeaPmTvZqXTf0MWGn+9SNzV1Y3K1FrVwpxjCWZtLzbIU5dzvPWOjueK/barVnxGhTnJ/huzvDfK5X19XserCe1kayupt79Wa8hScVu9eh5T9i8RXXCaqqzboRqtUr3va2q9L9PM9PhYQr0VUlLNfRxWivzvzfxF4Yy8kxmw6yvZaW3529bbfEhOCl4nm9TZKlF0ZUopRi1burYhDC042cl2jXOWvy2Mbcp54ywjOduzg5J/zPSPv9g7yk4VElJbpbeRtqVYU/HJLoub+BkqVO1qqcYOKSs3Ln0/P3C+PyZZZdcEFhgV6SK6kbkpSSdr69EJ5pLbKvPcDn1VlbbKM9/Ar+eyNteit3eT6szNWIlV5ZPxP4IaSirJJLyJAysuLxLD9lW7SPhn9TEd/F0VXoSjz3RwnFxbTVmtGjjZquOc1dogAEcwAAAhiAAC4MQDGIAJCBDYCGIYQEWSEyKEAAVCAACgAAIAAAGAAAAAAAAAAIYBCAACkAxAAxAAwAAAAAAAAuAAIZQAAEAAAADEMAAACgAAAAAAAAAAAABAMAgAQwAAAK70ayhhnndpWRyMRjMylZ3TN2PoSqYns1fVspr8DlRhJ3bsuv9i+PHV29vlzmWW44Fdd9yW7DDRn26eUck1VlFrZtHQwsbm8stOFqXZKbu9ynF0lpfQ3OCWplxMe2tbSxymXLG9ilSzxUXsaqVJQZPD0u6kaHh243M3lNMOMlllp1M6rTlpZ+xrq4ZylzYlQVPVodcJ0phJz7rNMLQWUpSWfQlZ9pvoZZTnUVLVmLiHEe2pZEttNi7iF9EtLnNqUZR70tUdvHjvl0x5Rp1B1q9k4mZztImpJx13OuuXTStOUZXUmteTOzguLVmlTqVKkltZybX1OZSjnl8TpQwkuzUorUmVZt02VK8ZLMkkURnmKJUa1rfkX4OjKFKXab+hwYNyfUdKTc7DyOTdi6lRtK5UWKJJFVSWWfkThUi9jFa+LHsRT7w73QkrO5EjqYKWWyOqvDH0OJg6izI7dN5qcfQ3i7fDSZw+KTjGpJPf8AudtVqcXaUrHmuPSblUlDVa/UutmnAxlaeZ5ZGWOIqJvvfIhKpKW5VN22OmOLOk51Zt73NuCqd3vFtPh8JUO0dt3yK408lZRWxu4xmxvVRXSvqeg4Jg1ONR1eqtb4nB7GKqRt1XI9jgoxhh6eXpc56hMVsaNOKypaEJ4LDzd8vyRNvUsgla7DTn4rhlJ+CKXwRxaOlNX3PUVa8IbyseXSvFM45s06jvExtmuS7hkmrGYyhe7GkRitS1GgKKBxSG2RlugJWE9NiS2JKnclNFRi56s0WsgpwsiVgKZSaKZ4hJ5WzU6dzlYqjLt9G18RjN0alWUdpIJTbRhyTjUim3ujpQpXpx9C0qNOq72sbITurGaFO0jTCm735BqJuOjZTJ/vL9fqaXsLInFq2u5nLjluKbiepJxsRRUCViyD1IMSeoIs2qp+p0qE+0jfojl30NWDqqMbPmaxWV0KM7ysXPYyx7ve6mhO8Tou3HxP/oeKRrq+Sert81+Z2k00mtUzFxPDuvhJZVeUO8hcIxHbYRQfip934cjjj/HP1e3yf2+GZ/Zw3DQDR2eFVWjdMwOLjJ36nUkrpmHEwtexzsFNLSpc2RdzFHRmuk+6WKstFVFJpa6a/IlWw9HEwyV6NOrD+mcVJezIyV1YnCacM0ml1O2F+N4q3RjTpKnShGEIqyjFWSXoTwNTsavZy8M/k/8AH0FKbqK1KLl/u2X69CP4RT1rSzf7VojVymjLx3OabKmOowdoy7SW1o6r3KXXq1f5skekd/czSoQp1e6lGMldK3P9fmShNRll+S1E1Y54+DHHtcopXfN7t6t/Ed0ld6IjeUuWVeerDIk03q+rK6jPfwq/nsgyyfifwRIYEUlFWSsvIYABXVjdGCorSOk1cxV421IrMDC9tyLqX8Eb+fIrNM5HEqCp1HOOz3XQ6uVvxP4LQrxFCNXDyppW00sYzm4xZuPPIByi4ScWrNaMRzcDAACAQAAMQwAQDEBJDYkMBAABAABcKQDABAAAAwAAAACAAAAAAAAEAQwARVAABAAAFCAYgGAAAAAgAAAAGIYAAAQAAMAQAAAIAABiGAAABRcBAAwAAABgAhDEAwAAPUVYR/FRlbxJs6NajGaay7nI4fSrVcs5WslY70lqbnT054+t1XnuIcDlUi3BWb6Lz9Tkdk6E3Te6PceJWZ5riGEkqkqmn6RnJyyc2V3F2IUaUpO7LXGSVrDpXimYYX0pKG4VeKYemsrav/3Iy1FVk+4rv1KY8LnVlepDT1RccdtRphi4Yj+G173Lezla729CzBcLhSksqSXodj8FCVJbaLoaywSx5qrOKuk9SqFZJ67mnF4ZRrSt9PIyvC3d7fIkxhpp7SlJPPe/KxjxlGpKPctYKtPLJS6ak445pKL2R1x1rUax4cWpBxlruQTlsdqeDjW72l/iYKuHdKqkovmXca2jhoTunY7VCU8iT+pTw6hnSuuR0nTjGCy2b8jlldsZcss5Namf8RNVYxv3W9TfWwrdCVSz08jkz1kiaRtpVV2kr7XZ1MFTjXqKP5Hnnt1Otw/G/g3ntfW+1yahwfFIRoVXG+t39THh5ZtRcSxDxuKz6rVvpuyVCm6elritNUJcictYipUXJ66FypWOaSI4aTjUj6npKMrx06HCpU+8nY6+Cd0zWLqwcUbpShbaV7/I4uPxf7lwUt35HpOK4bt6Stur7fA8dxCjOlWcW3ZdTrByZtrkQepbVkm9iB0jLqR4mvwypJdeX9yNKWeWcy4XDSrVEl5HYpYfsYZJLUmWektEKuaS8mdnD8Y7GMU4tpLp/c4uX940v5VdjqVYuOVbo5b2m3Zj+0KlXceyft/c3f6tHK7NezPLyahDPzLcJUdVJ3IbdXFYp4h6SfwuVJWihqnaNyqUrOxzyLDm9DFVlZmmV2jHibqL62LIlgVRRIyxcI/5OZGNetUkoZdHzuaYYOs/Fl+Z09NtTHa58Qprl8whi41X3fqTp8Pi7Z4o34Xh1FTirc+i6j10twZacmbaU42NmP4fTo4SMqce9boupy4NxmkzFTpvjZ7AKk1lBvU51lYokKmGU1ezuXLSCYnVtoai/GNYZR8V7k8uhbOWbUqzEQ1G70Ojg8LKceVjDSaUtT0HDq1KNHWetkdMZtplrYOMORhqxdN3XI6+NxMOUjlYiWZEyis01r5FT0ZZOXd80QTzRZjHpaG0RI2dyT2KwLhTm4zj6kG9RSdpJlHbjPPTivI0U2rJHM4dVzyS/WxvhpUudJW40NHFpNcP4s4vSlU0V+Se3zO2neJzOMYftMOq0fFT39Dn5ZxufHr/AEuU9rheq6YGXh+I/EYSE27yWkvU0o6S7m3nzxuGVxqXIpqwzXL1sRkiVhgcbSJ05WdhVtG2Rpsx9VsISVmna9nmStfVf2CMiUk3HTfkdJVl1VkqtOEVKU0k9nff0M88Y3LJRp3fWX23HTo03VvbxLMuT87+5ojGMI2SUUhxHpltZuxxFW0qk7dFyXwX3LKSWXRJdUuo54iMYOUU5Jatrb3+xZRw1aTcqjVNSd2lq0bx39cvJljh2ViEpWZoqYOPZ/u/4i1UpO/r6fAUMFf+NO/lHRe+5vbh+/jpTGcbpbyeyWrZJNSSa2Zsp04UlanBRT1dluYqrjGvNQknF9525Pn9/cbMPN75a0YEVO67qb8+QZZPxP4IrsHJJ259EUVoTnHRZV56s0JJbKwSV1YiuVOkovXV9WI1YinZ3MoSiwhiKy5HFMPlmqsVpLf1MB6KvSjWpShLmjz8ouEnGSs07M45TVcc5ztEAERgCGIqGAAQAABQDANiBgJsWZhDuFhImgqOwAxAMAAAAAABAAQwEMAABAAAADEMQAAAAAAFAIYAIABkAADCgBiKEMQAMBDQQAAEAMiSATAGCKABiIGAhhQAAAAAAAxAACGIAGAFHtsDKMKSgmbJrKcKjiXTnc21eJxkuS+BnHLh2yz9ua2KaXMxcRcewbckvj5FH4zM3qRnPtY2lqvM1NVnty+zlN3jFyXVK5fTwjk1eLXwZ28JQpdj/DjsuRb2UL6RSNXCJpz8Jw6MJZr78jTiGqVG/ma1HTTQw4zv03BblmoumKni/L5Gmli1lfocytSlRg5t6IoqVXpZ2LcomqnjLRnKejuZe2T0y/IWJzyhuFCpBRyyWpzyrVQqwzRk9tDk1YuM5Wb3O5Vs6crdGculhpzqSvd6vkTG6Z204SvplfUK2WVVaLnyHTw8k9L+xojSs+9uTK8izDQ7OL05MeHk+2ebVXHexOlFZrmdo0VcXS/DzpZNWmvkcLsnY7E4xZmq0+hfYrDSj2b7+pdGDk/IbpO+pY4uMVYjDM0o1bPc7/CsLGrG8lfTr5nDcLzu9zdhsVWoRtHT4sLK63EqcKNLuqzt18zndtHL5+pCriqtdWm/mymN8xnTo206h0+HTvf4nIp2SN2EqqEJPomzUajp1Zxgrz2ORxWhSqUXON7t9fUy8V4taGWMm2r8/Q50+KznRytvfqdZj9arj16TjIswdOMm1M1U1Gu1dmhYKnT7ye+ot1wxtThqfZVsy0Wh0XUg4Xd7mSbcY2iriipNao53lipqcczd9WrEKlNtXitxSpJTXqa6UlCK1SBFMqUpUrSWhZhMlKSjsSrYnLT30MDmqlVSv1K09JGdNw35dDJXhu0V4Wn2iXkjZkdspnTUjBma0MmKk9bG3Exy3Mc45oP0EqDhHjm/N/kdS5g4PSzSly1f5HUdDzO3x2nSpamjDK1SPqvqKNKxdSjacfUi1vxsc+FivL8zzNZZa/wPVTWenFeSPMYpL8U100OeThlDpydizchSiWvQ5MLe0zRUSiXjJU01K72JSXMrSDViNya1RVPQIc55I3RTDisoVezvJe5YtdzJXoXrZoo6Y3RK6cq8qrXeb+JapZopHPw+Zbv5GunUitzNu2oT8euz0ZG+SWVlk2nqVz1tL4Mz1Wu4m7EGiUXdEG9TTOlMpd8mlm1FKGtycHoRlOhPspXOxDWkpHEaOnh62aKhc1jeWo30neATipxlGSumrNFMJWaRoOl5bl1duNw2bwmPqYWe0nZevL5HZRyeM0nCVLEwupRdm/mjpYetGvQhVjtJXOXj/jbi9n6me+OPln3v/q5MGAHV4mXER7pnWhtqq6MVRWZyvYuoyui9My0HZGlM1iBJ5sqeV3zRdr+pGqsrvJuVnz+xY9VdatahVip07rVM64adcbwrpV4y3ZswNaNSm4J609Phy/XkcqhhHLW9l5nhK3F+Iwx1XEQxVajUjN2hGekbPa2zO8wuXTl5pLH1idSFNXnJL8yiWJb0pwt0c9Plv9DJw6c8RgqNZxbq1KcZSs9m1s5Gp0qkYSndK2uWCvfrrzOfDhMMMf8AKq5xq1P4k7rpsvb7ti7OKsnrbqXWq1PDDKus/t/gksLDeo3UfR7exeHX9zDDpnTVtHdeQx1YKlWcUrRmsyXnz/L3EHbHL2myAADSmurpmCUbHTmrowYlKFrtJEFIhXb8MX6vQWRvxSv5LRFZDmk7bvojmcUoPSso2vozqJJKyVkQq01VpShLaSsZym4xZuPOATq05UqkoSVmmQOTiQ0ABkyNyT2IsBgJMZQ0NsiK4Eg3EOG4NFsSuKW4gGwACAEDAIBiGFAhgEIAAgYgAoAAAAAAKAAAgAAAABiAYMaEyhIAAgYCAoAGIAGIAGAAQAxAUJjQgAkIAIoAACGAgCmAhgAAAAAAAAAAdapiI04u+6M7x8HzXuiqpd055/6mZbU9jWHhlm1mLp0cVGezXubsFNVKtrnBzxo+HQ1YL8S6l4ycVpqpGsvHMenTHh6ynWhDuc/UuUktGcnDxnZOcnJ9WbqTcpK5Ntaa3KMFeWxysfXjleXexvxqvSVuiPOYqslJxb2OdyYrPia9Wby5u69yvVkklPUsjFczO2UFZ6T2KZwWfuGmdOLW6FSppTLtUKcJNd4tpwhFllao6fdirkcPTdWXeTWpK16bao0KSjmsZK6SqabGusmqVlruY+85Waa+BkuGiim2Sm3TjdF0IZNCNeF4lYQTbVxN6ltOF1YKlK2tybVTKCdrDlB5dESgupdTte1hE9WRUNbtE8pfJq5GSJV9VLVtiGZp7GiEM1yqcNSyrolM24TXS+5gyMuw9TJVgvNfUqxp4pwvt8PG3180eUxNKVGeTXa59HoZKtCCavoeZ4vwqUpOcVbT7+Z2wrbzmHrOlNczqqv20FbocjE0ZUKiUtzbw2eZO+pc5vlzsbaestSVWpGnB6L2HCDbujFiozdRxT+RyZaMM+2jcdalLk2viUYWhVjHT6CxMK6Wn0KIYybVHLfqVYSMmk27llGlOpK0kbY01Tjbma3NNbbMBUUdzpxqQstEcSheOxpp1Z33OdamUPFSUqlrFDpdxmhUpTlmZeqK7J6GbwMGC/cyfqzrrWCZzFFKXxNcatoJHWZcNS6aUhp2ZjliJLZlUsXO+5PZblHco4mMbZre5xMYk685rZkViJvr7kJScvFsZt252p0n3bkpMjBxWlyUkY0wspd5kqitEjR0kTqWkg38UQlyJTp5lsRUEpI0J2QRicWmQe5rqK5V2WZlTSqMrFiZGrSyMKacuTAvTuhpXvHr9SNPx2LpQtquQs4aiunbUHFbjy63Wz1Eyy7i1GTsitOxKRVJ2MsVPOaMHUtVvcw3uWUZ5JGomN5dyOslI1QlmRiw881FP0L6E7Kx0jt2sxFJV6E6T/mVvRnN4NVlTqVMLUVmndevM6u5x+IxeEx9PFQTtJ3duvNexz8nFmT2fpr743xX7/67SGV05xqQjOLvGSumTudZXjs1dE1cxV42kbjNXhuzOURnpvY0p6GRPLJXLu0TsZitKY4ZneF0ktdddCEHdDqS7NKfnZ+h0l1Vi+jSitWrvzMlf9n+FYnGfiq2CpyrXu3dpN9Wk7P4k4VryWVN/A1JtxR3asW4d2Uqf9G3py+3wLjE5TpyVSKT5NN2uint515qLq352hojNjy5eC3LhuqYinTeVyvL+laspliKs/DFU156v7fUgoKEUoxSXRIBp0x8GM7Ry97NJuUusnf/AASItpbuwszfhj8XoV3k0kRc0nbd9EGS/ilfyWiGkkrJWXkBHvy6RXuymtRT11btuzQKWqYVzJpxbuRNGIg9TOEpAMTDLmcWobVoryZyz0VZRqQlTfevpZHArUpUasoS5HHKarlnPqAxDI5gTGIIiSQWDYAZEkFiiJJBYCB7gAAAmMVrhCRKwrDCgAAAEAAAxDCAQxAAABQAMCBAAAADABAAANCYAUIAGAgGACAYAAhiYDASJECEMAEAAVQMQyAAAAAAAgAAABiABjEAUAAFHQxsP3TaI8O4RHFwU5tx+B0J4R1I5b+51eHYdUsJCFldbu3mXDLU06yaYqHB40fC7r1NMaTjpY6EYiqQSWxq7rTNGGhOGjQwUXuToWyWeGvJHhOJ4pxxlSPp9D1+Lx0MNDvdDwHEsRGpiZyXO30JMd1l08LiY9jdyV/MtjW7Xb5HnFUqWtGVl6HQ4a5q7k+fQZYHq6lefZ00zRhoOazGStXh2aUvqa8JiIPRfU5VJF86V5pminBRSskTpxz6o0Qw8naxJLXol0oVO++qLI4RTd0l7HRoYbbMjQqMI7I36MZZSuLXwzpy1MtVJq1jqcTTV2tkvyPPzxtOE5KpK1mZsc9NNrIpgpVcTGmnvfkQhjaNTSMr+hrwM6UcVCbvpfl5CY88kRrQ7Op2fNK5Dwk8VXhKrn1u9Nil1oSWlyaqBtuROLSepQq0M9rlraepPWrtozQS0M89ZCUri1IBrQrWlSL80WN6FbWqDO3oOG1M0Yx/WxbjKHaU2ktTDwipaa9fyOte51nTpK8NxfBSWKScbav8hYbDqlyPVY/Bxqp1HumcKtFpPQntemar7TLsVSySlme/oUTqSzNJXCEHN6qxZplupSjkuijETb2FbspZOpOVKyv8SfQsJHv3fkWYjSbsV4eTdW1nbTkaKlNsi6UUpysX0s8pd1XIUoWVjpcMprtXdL4imlUas4aTVkWPE0+zazx9w4zFUsLKa0/wzy8J1akrwm7+pZj7NW6dx1It6SRNamLBYavN/vXbpZnRnhpYekpyd0yZY6c97VundFMqdmaFK8SEotmRBTsNPtHlK5Rdx0U1UBE+zcZ7/Mm56pWLY0nLUboNMuPLR042VxNtysWQpyX+CuvJQh5ixVcpZZFtOedGGngq2MxEcsmoNu/duejo/s/RoLxOXpoamG5s4cq93YlGya0NeMwbox7q0Mji1HzM2aRXiVnqK3UlC1JK6RB35kLt7kQRlepf0NSd4GZRS1Lo+ENQQayNPkRbItuEk+XMT0bRMfw13BPYzzTL3sVysVzyVU0NroO1hXKxpvwVXaN+R0b5ZpHGwztO/kdWDzvMajtj03x1ivQox+H/ABGFnTXi3j6llCV9Cx7mspuadMMrhlMo5vBcR2lB0ZeKnt6HSOLV/wDb+LKolalPX4Pf5nZOfivHrfj0fqsZ7TOdVJEakU4kkDVzpXkc2vG1QIl2Ih3rlK3MDRSepbVip08r2KKUkmaFrE1AYWEY0W5fy76FnaTkv3cUo28Uvt/ghTeScddHo/y/XmDmqF4Tvo+7ppblrt5fA6+11w7Yavabp5v4knPye3sKraMFJaZGmvt+RXnrVbdnHJF82tbfry+I44VXUqspVJXvq9F6fY57+11+akWTrQdsrzeiI3cueVeW5W45JuC0jvFfVfrqF8urdl5naXblZrtbGEU7rV9Xqwe4Rd1fkJu8sqvKXRasqWyJADzxklOGW6utbgCWXmBiGRcley1fRBVdWOY59S0XrojpOMpf7V7sx1aCi27XfV6kGbM34Y/F6Bkb8Tv5LRE7AGEbJKyVkc7itC8VWW60Z0WRnFThKMtU1Zkym4lm5p5uw7Ftai6NSUHyKbnJwsOxEktQYQhDEEAAAAAAAAAAAABQxABAxDEAAABAMQAMQAAAAwAAABAAAMBAAAAAIBiABiABgIAGAAUAmMQAiREZACGAUAAFCGAAAAMgAAQQxAAAAAADEMoAEBB6yfEsHDTM7+q+5dh+IUZyUYPfzR5RYfE1K9pU9P8AuR6KlgYUcJCcUu0yrS35m8cY9Nrs/wAqZVUqKPiK41Ktoq2mi3LauHz00+YrLn1+I0KS1fzX3OTiv2gppOMJO7/XJmHjHaQr5culvzZlwnD+1Sc4teqMzV7JLUMTjcVipPbLfTV/czvBVJd6SXuehw+AhTSsaXTvHK9ET2107TCR5WOGSdmtTSsM4QbU5RaXJ6HUqYSHbqVx4iinGT8ie9tccstXTiwzTk4yd0up1cFS76tuc9vJUdup1MBNRmpN21Jl2PQ4DD3hdrkjp06SijPw6pGdK91sjXKXXQ6SaW00kmSajlu2USqwhrnj7mPE8RUVZWYtZS4jkdKpaWuV/Q8jxHARfeWrer0OzVxLrS3KqkVJaq5yvavN0cLOFTwPlyOjTpNqzTOgo09skb+hJU47pI1usuXVw886hTi5NtLY6OC/Z+s2p1HCz1td9PQ6HCqMJ4yWaEZWhfVeaO6lFJJRSt5HSa008ZV4FVpYhzvDKvN/YqrJ0Z5Op63iMVDDubS5/Q8jjMRB4haEyiaTg8pPOmY6uKjdJcyyk27M5aS8LnuHIqnWUN/qSoVY1o3X1JpI2cPq9nU+J6Cm81NM8zHuSXqekw8k8PG3n9TcbhYh5aD+B5jFYmOscu56qUc0bM5HE+HSqLNSjol5ksWuBSp/vHJq6ZoSXJJCoYepCvJTWzLK6UYabkvDmzVKbdeMuRoqLOoJcrEKEZSV5GlKNiWiVKlGMU7amiGHdRaGCNWSqNcj0GAnRVBSle/p5FnPLTmVMFKjLvX9iqvKSilTdn7nWxtanOWlzmzhFt2GVS1Ris9TCuLd36GTC0Iwkk1qdByjazLKNGk5Jv6DDPTFacNTh3S/iUYvCxSXL8yDdOGz+RnxOJzxy30NZ5exGVQJKKtqCkRc3mSOSxCcUVrus0TRnlow00qtGnSvJ2MdTG3qRyvS6JOPaxyHZ4DwqnGmm9LLo+p1wxVlpTdSMbdCirarLJzPUV8PHKlfZHHhwyFLFOonu1uX15Vo4RhlCGtr2R2t0c+lLLKxvRucIy4ympwscarSkqjiloegqq8TDOms7dkYym1041WjL+nQqjTTO1WguylojktZJP1MWaLEMiQ472FKQRZlDrxM97pPpo/yNUlmizMlabXJ6Ev5a/0bXdKpXvsXrwkG10NMZK7EJFjZG1yMFSdpHYwk12bVzjqNma8NUako3LK3jXWoys2alqjCpZYxfVGyk7xR1dGTi+H7bBuS8VPvfDmHC8R+IwiUnecO6/yNktXY4+Gf4Di0qLuqdTRfHb7HHL+OXs9ni/t8Nw+zmO0hkW7EuR2eJVVheLZitds6MtYMwy0OeQrjFuW5tpUpKnmvoY6UlndzpKrB0Mq3/sXFazzi5O17Jllo5IVrXcLqT+oo+ZZTazSi9VLW31Ok/DWN0cpxi7by6LVifaNNpKC/3av2RZGMYK0YqK30Q5K8Tcwn11udZ6NB4icnKo1kduratuuS9uRtp4elSd4xvL+p6sxwqKhWjJu0fDL06/rzNtWtToq9SajfZPd+iDw+a5e2lSwcMzvOTjfSKdkvzL4QhTVoRUVvZKxknj3J2oU2/OX2+9irs61dfvqjt0/tt9S6SePPLtdi69GdO0JZpRd01t77FWZvwp+r0RbGhCOtrvqyClCTajJNrR2exdPThj6TSOW/id/LkSSSVkrIGK4dAymtG8S4rlK7sQYJq0rETRVpXbZnbUd3YITAV5PwxsurFCjKpKzvJ+a0LEc/ilJ1YKpR7zjvbaxnwPC8ViG2qV1/3L7nqaOAvHv22Ohg6EFDwpNaP1M5YyOeWP14/GcMnh6Ck4JOz6HLcWvErM+hcRw0K1HL3UeJ4jTVLEuK6fmzk52MVhMkyLDBAAAALUGEdwoYXE9wKGAhhAADIoEMQQAABAAAAAAAMBAAxDEAAAAAAAAAAAAAAIAAAAACgYgKgAACAYhkaAABQAAAAxDIAAAAEMAEAxBAAAUMAAigQxAe2lTjGWZxV+ti6lRVS0syS6XKMZPJD4My0+JRpqz/AF8hMuXot4dlxhC15R08yrEY2FKNk4v5nNq4ieITdOVuemphdSpmanK4zycbkrxsVXrRnZaNP5l9GMXHZexRJ5macI9o82ct/HXxZLFSsTVHtdFob6GFa1eqFXxWHoxs9H6m5i6XNzp8KqKXaZm18DBjlkbX62NdfGurUapy0+Bnq0pTi3JGbjY5ZSXlyFSvJvzLI3WidiVdOLdicEml1G3PbqcMxroxtN30R0sRxantHf8AXkcOkrI0KKkrs171ucrKuIq1L5ZlMqrjG83clTjeVjLxHOqLy7/2ZO10bx1NK1lf/uOdxHHSiu60tDl1K9SMu89fJlVSs6vi+p0mCxe8dV3zL2Jw4hUT1kvZGB7aDUW1sb9TT0PC+LRp4unKUtMyT22uevo8So1Usst/NHy+EZU5ptWdz0XBsW22pPRI1JxpOns8ViKVfDumnr8Dw/EqVWOMqNq0VJpb+h2Xi5Up6nLx+IlWqN9W/qZt0575YUpVWnFXsaadSUElIWHi4J2W5OVFVPFocrd0tZqtZSlqacJVjGFkc6rSaq2S0NOForMr6epp18ePs6VObk1c9Jgpp04x/W55ycY0oxs1sjrcJqZ5qz0/yYl5W46ddkXJ5JLqrEmxWuaRw8fTlSk5RjvqYckpvvI9Fi6KqqxypwyStY55cMWMypZYMqUn0NcrNMoasZlY6VOHOxohK1KxnxGIVCOayfwM/wDqKeuXTyRrVvStNSqqe7SZQ+IzpvRXXlqUNSx2IioNxv8Ab+x6HhnAuzipV4Kd9e+k+RvHD8tSORRoYzEyzKlOKfOUdDTkq4fuzTfK6R6qnSp04qKhFJdEU4/CxrYfuwje+6SN2RbHmXXUuZdgaLxVTK+vMyS4fWpNZpP5HV4NTy1F+uRnTOOOuxWwfYRbu2ZcqbzXS+J1+KVIQwr011+hwadPEYhp0oScXzSuYuO6XtolJNaameojoUOFV405Sm5Oyb8JgxK7Obi+RLhVieGhlak9T0nC6inSukkvL1PM5/3OnU7X7PKbwrv5fVnXHGxp2KuxixCyRcjdlbRkxKvFo0IYbvJM3oyYaFqSNVLvRAVR6GSW5ucblU6aSuQjHNXi0crHRyNef9zo4ipklY5mMlnZyyWsydx3sLYGYZWRbcWZ6sJJl9J6BVSZRU5XSfX6i3IrW8ea1X5/ryJRdyT8LeUGhpEpRBaGnPSD0J0r50wlHQKbcWgsdSKbSXQ2UXZWMeEqOdzTB2kdMXRe9zm8aw+ajHER8VPR+h0krq4VIRqU5QmrxkrMmePtNO3h8n7ecyUYOv8AicLCpe8rWl6mpbHF4XOWFxlTCVOb09V90dknjy3Gv1Pj9M+Oqb8NjDiFlNyM2Lp5tTVedhby6l9Ko9L7FNRaEk+7Y57VtjK60Gm42l0evoVYZ2gX3TTVjcVfc5v7QcTlwzhNavSWaqrRj0Tel2W1XVdK0Z5bXV09TDWwccXSnRxF6sJqzzO56Jdxu9PPcH43xDFcVo4bFVe3hXbjZxSy6b6LY9pTw8E9M1Sps1F/V/dnN4R+zmC4ZiniYdpOqlaLqSTydbaHcpSUK1uVT/8A2S+y+RvOze8Y45e2OO/ohRqNWbjTj0jq/fkKKqvu5NVo5PRPzNRCpWp09JS13stX7HPdeeeXO1BYdPWrJz8lpH2+5DFwjCnGqrRUNH6CniKkl3I9mur1f2Kst5Zpyc5dZP6dPgOXTDDO32piY7kM9/Ar+eyK9aVrlKiu0erb6LUsyt+KXwWhJJJaKwFFWMnFrSPpqzD2ai/PqzqNXRkrw10IM1jp4WnHR2XscxmzB1rS1fMsR07WIqp2VRP+WWj9eT/L2Iud9iuTUk4u7vppyGU3Eq3EtyhoeK4r/wDvX6fmz2Eqmakk/EtH6nG4ngVKm6i8X+TjpxsebaItFlWMqbsysOdRAYBCAACkAwIEAAAxiABiAAyAAAAAAAAAAAAAGIAAAAAGAhgIAAAABBTAQBAAwAQDEUAAAUAAEQwACgAAABiGAAAEAAAFAAAAAAAAIAgABge3xtKU6XdXJnJjTjGtapc7zeaJzMZhk5OaMWau3az6nUnRpQkoZtuZyqsm5St1CSfPQhuZuW3O3acEt+ZkxGLq4fEp01e19L2NUVLoQqYaU3myv2Zce9pj2tXHMVVjly5NLXU2Z5OdWTc6k5X5N3CFFxvmVvUkoK5229cnAprI7o7OAp08TRfaPX/JyFGUnZRb+B1eGUpU7Zk16/Elm2clOP4TGN5QV76/P1MP4VQ33PVV5w7OKum7HnsW/wB5JnHLhxsZ8qitCdOehXe4J2IL3Psu8iivUdSFmOpK8Vqc7EY6Me7z+JvHHZyyYvCRd5XV/U5NROMmrcztww2IxizQg3HfxJFOK4bKm1mXNdDtP49tThzaMW3qjRGNnoi54bLHRalkKWhbls9lE6faST2NeDpdnre3xFktqOMnPwO1jO2NunxNKElKMk8zS0fkY4rS5JzdS2d3aE3bQ55VKspyVthqHauydhUloRnPszMSKaqjTlqk2Rg7yTjp6BOE6uxKFKVOm8x021uzoYvENJas6n7N4pSapN3kn9zzmLq35kuFYx4Wu5tq11v8S+v10xtfR2C2PPYPjtCU7Tmlp1X3O7RxVGur05X9hqxpJq5gxtB5G10Z01YhOMZq0tjFm0081JSi9WQk3lZ0sbhbVG4JWOc1bc56c7GSnQni8QqS3k3ayPTYPhEI4SMakO9z1Zi4RSpfilPmn08melj4fI9GOtNSRhocOo0tcjT9WbLWVglOK5lNSr/Sy2qsaCT7tnsUqs+YTqXiZ2aYccqV9G/kU8OnGnWbe139B4mMZO9zI+63YxcmbRja3aSlF+H+x2ODUaSwitfZfQ89WV7tas73Bm1ho6cl9C43ZOXTnFKnJdU0eY4xh+zvNW1/seoaujmcWo9tSUUr/wCUdpq1bw8vObjT+J2eAYu1NRzbpdfMx4zAqOGk9L+r6FfCo9nVgtv0zeUkMcpY9rHWCfVGatDNcvpu1KCe6ikKVjkMvaxpxyt2LcNXg1bMc3HeOWv6uY6OIdG3Oxj25Hp7x3uZ8XVUKLaepyv9VukrfL+5KFWti3leVR2NbGavUdSV2ZZs6VbBunFu5zahxyWqmwSIvcTqqKJIytiieS5njio3toaqU1JDSsT7lS9tuRK+WVuXInUp95lUk8q6x0+A6u1i5tMiyuN2Tsy1Km9YkUrEG2X0KUppNCI2cN1T+P5G3LqRwGHdOMsyNEonTFqHTfdSGyEXqWMquNxmnKlWpYqGjvZ+q2OpRqxrUY1IPSSuLE0ViMPOk/5lp5Pkc7gtZx7TDT0lF3S+px/xz/69t/t8G/uP/jrxFVipRfoCJ7xfodnicutGzZRF9414qNjE3l1OVg3Upq1jTHVHIp4qCqKLbR1KMs0U1roaipJLtLPaX1LMkVyISV46b7r1BVXO6pwbtu27I7Y3UdMeeE7kKlVZWk25LXuq9nuh9k3/ABJZvJaIsSjGOiSRLm36b7J1qtRLNNRTW0Pv/gjFKPhSXoUU6sLuEHnSfda6f2+xb3nrKWVeRuVzmMx6Tckt2RvKWysurCnFz/gwcr/zcvfmGZwqOnUtnT0S1vpfTr/Yqe+O9bCgv5u8/MmOFKtP+XIust/b7jq4fsqfaZ5ScXeV9rc9Pn8Btm+XGXSKQ3ESY3IroiyupC6ZOU0na930W4rSm/6V7syrC6Orb0V+pqo4a2qj8WaYUoQ1dm+rI1cSoLSzNIMkY+KWZ9NkSUm9LGFV+0rXOhyCKpxSmpcno/yDESh2GWUkv8BWqKMWnqmed4nxOcajovMna91zOeXFc8/yxcYUViEoO66r0RgLZ1M7vJ3fmVM5uOyAAAAACoAACIAAAoAAAAAAEAAEAAADQAgAAGIAAAAAAAAAAqmAARCAAAQwAAAAABDEUAAAUAABAMQyKAEMIBiAoYAAUAAEAAAAAMGAhABUAxDIPTcErVMNUnwjFy/e4dXozena0uT9Vszq1IqUbWOfxvBVMRRhisI8uNwrz0n/AFdYvyaNPDsbS4jgqWKpaKa1jzi+afoW8vSxYrCZZWRRSwkpSe52501J3aGqcFy+Zz9WfWMNLANWbX0NcaEVGzgvYu2RGUrIt4WSOVxDDq94q3oYqOHnVqOMXqjqYicZS1LsBSg53W5cOW96RoYJU45ppMnWxFKnpGKXxN7gnGxx+I03Gpptdly3HPKqauInUektCmeq1CLRGc1Hc4W7ctotJIjK3ZSfRMdCrTqV8knbyZvrYSLeWmrxemyOuGP5bxjzE4YjFVJRoPZ22udnhvBKikp14Nq/Ro62A4XRoPMopNu+yOolpl5HbiN8MSwdKGHkoQs7LmzzXEcNUh4uq5HtOzjlPPcfyQT16cvJkrFeYrSVrLdFcVL4EJScqsvU0wj3EYZpXWR3K6Ckm7dRyvnSsXxSgroIrgqild7GhQTV2QVVydmScm1lszNTtbT12CtSUo7FmEpWjd6F1TJFayiviZJGaMMkUyjFVbQZDFcQUE0mnb0OfPF9qtrG8cbWpGarLMyq/InONviSw9DtZtHo6jp0dBSjK6V2d/hXE6lGcack0m+vr5HPoU8k7F1am1Uzp2t0OVy5T2e5oVqdSlFxkm3FNk7I8lwziksO8s3KXLV+h6jDVu2pxltcnDaVSGeOU5ONwWTwq/pc7PMjOCkndJmLimtvOYepLDVG7NfA7VLiryWzfQz4nA575Vb0sc2pCdJ7sTKxm8O926qxvmHTla937nHw+KyJZnc0TxkWu7p8Seyy8N85xjrmXuZq2Lyx6mGVacn4iuUm92T2Z96u7btNSEncocrPQkmYY3sNWd3qeh4VZ4Zacl9DhVGnBW3N/DcVGFoN6peRvC6reNd7dFUqWZ6q5J1oL/JkxuKSj3HZ2/M7NVxuITtNw5WMVGoqdaL6M7tTBOesr39DmY3DOnLRGcrWdad7C46FZaFlWrdaHA4ZGs3ol8b+R168Z9jG1r2NTpWHFTvUZlaub4U4zllmryK8VQVOdkjllOWmOULG7h7vUSXVGSZPDVuxnmbstBhdVNOviovs31PPV3khK+9jqvGqtLKpXb9Tm49JyUVzN5KxUsFiq0s0PDLVd1l1LhWIdX98m4+jR3sFGFPC0rb5Ff2JyrQW7EHOhwylQw7d5Nrr6+hzKtVU52XU72Krw/DzUZa6fU8xUUp1btfzEtSt1J5kmyTjFPXZ6MqpNxghyc5fys5XlmVG8Y3T3Iyk5eEvhhJVbSad3ua8Pw5R1aS+LE5LFGHwrm1msdShhoQirL5E6dPLZFq0RuRqTQh3dhsEM20r2ZNakZKyCL0KiRxeIReD4hTxMPDN3f5nZZm4jh/xGEnFK8l3o+pz8mO49P6byemer1WiElKKlF3TV0yxM5fBsR2mGdKXip/Q6SZrDL2m3PzeO+PO4qMZDTQ5mIj3LHZnHOc6vDWxnJyebxEnTxSdtmz0nCcR20dXyf1OHj6Vql7c2a+CTaW/J/U6f/LcnD0TRU5qhJzlpBb2V9P839yxeFehGaWaMmr629yQxuqHUr1NKdNU1/VU+yBYWMnetOVZ/wC7b2Wg41FTXZyu5R2SW65fryI18RCjDPiK1LDU3pepNJ/PS/uX1r0e07qddKNPOtMmvw5hTydvTnOKlF6a6pN7P8viQSpyyzT7TpJu/t/Yk0pRcXszeM04+T+UdILa35mSOJqOmo5LzWjk9F6ldSUpJ9tUbT/lWi/v8bmtPFj4crWmpiacLpNzkv5Y6lNSvVmmu7Tj7v7FKqJ92EbLz+w8qfieb6F074+HGdlGSUVGF5JaX/uO0n4pW8kSAOxJJKySS8hgAVGpJpbmCq5OTuzfJXRjrxtdkFCdmXRxLUWm9SjmJorKU6k5N6mDiVDtaGdK8oa/A2FNbE0aSeeav0WrM5a0zf8AbgMRZVilLNDwSvby8is5R57NEAxBAAAAAAAACuMoAAAAAuACAYEQgGAUAABDAQwoABgIAAIQAAAMAAQAAAAAAAAigAAAAAAAYAAhgAAAAAAABQMQwAAAgAAAgAAABDGAgHYLBXuozUnocf8A/huN31WC4hLXpCt9pfU18OrOpLW5fxLA0+IYGrhqlkpruytfK+TXoSV6LGm40crgeNqYjDzw+K0xeFl2dVP+bpL0Z0y22IqnWSdrnPxnEOzUkm/0y3EQytyORjcL2nfvz6mcebylumepxSrKSsm9ev8AY7XAsVKU12mmvN+Rw8LhNmdKnJ0bWdrdD0ZTDGcOdy5eldeC1zI5XEMRmnZO61MjrzlHxS9zPXrOEW3dnmyz3wW2nKpCnvJI59fEVal1CMpJdESpUanEppQc1rydvr6nf4dwjsLTqRzf91mXHCdmOLncL4W6rVacGm1zuuh6SlQVJWsW04whooxXoictTq6IDuo6tkas1Si5PkrnExHHqPaSppWa8/L0IO3VrKNNyujyXHa6ryVnzX0ZvqcUjLCvXW65/wBjymNxWetDXn1IuuGhULd4calnlsPDy7SKXkXfhJPVGa5VTKCbzCbu0ic6NSC1I0YNt3CJOOSKkaKKUo5rEezlJWNNKnljZozasU1cXGgnHT2M0HUx7lGnJq3T+5rqYSVbF07J5c2uh6bA8No0aMH3ruKv7HTDHc22+c4zC1aLlKc7rzsZINvY+jcZ4VTrYVqnfN5v+x4zF8NqUKrvayv+tjrKbYsje5t4clCq2/1uUKDzI6GGpKKTaMZ3hnKnpGpm5WJzqwnKyW/mJxvK3Isp0YKSbOG2EIUmmnbzPQcLrapN6L+5zUqb2+hpw7yO6J7NTJ34u+pK1zBh8V/LKWhvjOLXdZ1l26wZVzMmJwqlHu3NbuK90SwcGvhKkNbWXmY25J6npp01PRnPxWAjlbjrbyMXFi4udTYTYss4SaaskxN3IzpF6yLGQ8xubLpUoSbdmJydOpmiRg7y1JSlyIml8eJV3JRvoap1HUgurRyZdyaaNVCvmcVYsvLeNenpN1KUZPc53EKfebOhhp3oR+P1M2PV4Sf63OmSs/Bn4vj+R1NzicLqZZNX3Z3bfuk77o1BmWFj2zqX1Kces1ZGuNS7sZcYrSuMulc7FxUEra3M049pDKaan7126DVGyucTTLhsL2NVVEtl5kq0M0lJ8jfFRUNiiqk9Ety0qmOMcFa22mxCeIc+T9iccJJtv8i5YGT/AMDlNMSbZNUs3I6NPB5d18jTGjBci6XTl08Ln02NdLBJLVJm2MILZDsNGophTjC3dj7F1lySCwovS3NaE1qr8FgGFjYQXCw7ARexFOxN7FfMInIED1Giq4k0uHcWTWlKfyT/ALnaiYeMYftsLniu9T1+HP8AXkT4VX7fBxv4od1nHD+OVxezzf2+KeT7OK3GStDdmtlNdXidMnicXFwjKWxLh8FFrKTxMdWV4JyXIuHPC707MX3V6Ems0WupTTk2lcuRKQJ5oqXPmeI/bZVv9VpTrK+H7O1J20Tvqn5/2PbR0ck9t0EWpaKOddXsenx5a1WspuOB+xtOvDg05VU1SlUbpJ38Nlt5X/M7qrQTtu+iRZVTdF35LSMdCuhgO1jGbcYQaulHV/ZfMX8pcphOROc34XlXzIQU23p8W7m78FSjSlGC79rKctWn19xxoTf8SSiv6Yff/BNxz/fxZlCMWs3ieyWrZNJNXSa1tZmyFOFNPJFLq+plqSi68sklJNd63Jrz/Ww2YeX2y1pABgHcgGIKCmvC8SxzjHRvXoiqpOTWiS9dWYuUiMVRZXroYq2Po09I99+WxDiMZuTcpNr1OW9zFzt6ZtX18dWqaJ5F0iZSclZELGXG8pw70XDnuvX9fkV2Gm4tNOzWzROqlpOPhly6PmidVO4pYhsRpkADEAxDAporASAiEDGRYAMiiQCAAKGAAQAMZCW5USAOQEUwAAABAEAAADAQAMQAAAAwEApEuQEQGIoAAApgABAACAYABFAAMBDAAAAAAABkCAYFQhXHYLBRcYrAB7HCU8ljR2vesQXcMNSq1XfQzt6VXGac8DiaXGcPBvsu5iYRWs6b5+qOxTqQq041KclKE0pRktmnsyihUhVoyhUSkpKzT2aObweUuG46rwiq26dnVwsn/RfWN+qZvtl1MVSc4aHMqRySyy1O3a5jxOHT1tqcsolm3LcoLZWISdyVWGWWoopGLtxqKui2nGM9JK5Wyl1JxqWia8eO6S6ei4XhqME3GNvize1yRx+FYiai1PmzsKpFRTbPRZqus5hSi7GHE4uNBPM0jTPExT3ORxOVKopd5X9DNyakZMXxWNS8YyT5frU5HZylWc3s7BWpJTbXUnCpKXda09SLeInUaVJpHHq0nKpF9GdlQjLRsrnQjCWhPbTF6UYVZEr9Dq0ZLTM9DD2asaI06k45VTk16Gby59r6kYT8OpGnh4x3RvwHDk4pyVnZb36GrE4GLTa5dBca3MXIyxiwzpE6sHGTVnZeRzsTVcNk38DHdZ3y6+DkpVYa8z0kdKcEuSR4TBY5qcdOfQ9dw7F9sjvjdcN7bkjj8YwilSqT0vy08ztIoxVFVqeXTc0V8/pYeTazKxpqx7OCt0O3X4X2cW1r6HMr0mm0+WhxyrnWaBaoOS2FSjedjUkoytYxtlmUHDkzXRk3oyUoJ8hQjZkbkDeWZtweMUGomGeshQUoyUrll03K9Mp54p+Qmc7AVnKyudJao6ytI2G4ppppO4xMoxYjAdpfKt+ljFV4fKCvr7o7aZGUYvdEsNPNzhkdhaHbrYSM7uMfqY6mBnyT9jLOmF09LorcraczXLC1tkvkyqWFqRd2rELFEo3ZfhI3kyPYzvyNeGoSWugiSOxh5WpxRRjJ3jJfrcsoppK5KpSUr3Ly6acKkp06kWnpfodnD4xKCU3y9CH4WF9iTw8bbFm00twleCj3979SOLrQk3b6ijRigdGDZpWanC7Zp7K8SapRjsTWhNCpUiSox53LAKFkigskMAgATYs3mA9gzrqZ8TWyRvcwPFyzbmbVdfOupW6sE9/kc78S3EpnV1uYytZtdKpi1FaNlLxre1/c5laVtOhGDsh7M+1jqLGy/TLYYu+7+ZyVMk5Nc2Par7O4qsJLxakW1fQ4kcRKEr5pP4nToVs9NO5qXbW2uGpIrpS0Js6BNJpp6pnJ4X/6biVbDPSLva/lt8jrnIx//puK0a+mWVr/AEfyOXk41k9n6b+Uy8f5js3IzV0NMktTpXkcrELvWDCrJp1LsRTfa35EUuhnG6Ttry2imSRTTbe7LUa7UppZ4yavrb9fItRVNZotJ2fUnGWaKl1VzphfjeKxu6LMO8s3T5PvR/Nfn8TO2KpUjZJyakndZfF8DdZ8mHtNN1SpCmrzko9L8/QqliJSuqcLf7p/b/BlhKN5NRtLaTe/uNSuSRzx8Ena2Xf/AIknPye3sDa5EUxSkoq8nYvTtMZOjC5U6jfhVvN/Yja77zv6mLnPi7WOov5Vm+hB5pbu3khoZzuVrO0EkthMkxWMox42lGVF6anE/BznUSin7HoqkVKNiulh1GSl08hst4cTFcNrwgnZ2tzTMMouLyvc9Rja8c2SUrLJ9zzeJs60raou9uU5UslT7ydPm/D6kLMaT5LUmtitouhhak/DY2YLBTxmKjdJRknKV3sz1GH4VTpRT092a7i+rw9SlKnJwluiuzOvxjDOnjKjim80m+b5nMaa3TXqNMWaQsBJiKgAQ0RAyLGx27oEUMSGwEAhlDQAAADACAAACGIBhSAYBCAAAAAAAYhhQIYAFriJLREXuVAIAAAAAoGABAAAFAAIgYyIwhgABQMAIAAAqAAABgIYUhDAI9jWqJROdUkr3JYqrlijI5Zjk7ezXh8RaaVy7iuEePwsKmGa/F4aSq0W+q/lfkzmqLTumb8FiXT0d3fqamWlmTbwvHw4jgaeJgnFy0lF7xktGjTLvKxwpTXCeMLELTB4+SjU6U6vJ/E7yOnbTm4zD969jE45W+R3KkFJbHOxlGzOOWLGWLBJio089VEqkbIlg3/6mCOn6eyZcuOl2NlLCO8Yt5ddvK5gq/tO1+7yvu6eFfc7PF8vY1bxV8r+h4KfexVS22Znrykbw/D09PiSxOm1zPXk+1SSbV3qcKnKcZ6SaPUcOVOWAlKorySjZ3OXq626ZZ00rXaK6lqavoVVazk9GLsas1dvT0OV4rHJ06zlVSszRPVksLSjBrMtSysozxEYR5v8jHda7iWDwzxOx6fC4KEKSzQT15pGbhGE7JJyW+vPodTbTkdZjpmTSiVJRfdVl5EZJNaml2sZqy7rsK1GHF4VVI9xWZxMVg2m00dum59pLNa1zHi5QldLc43hLI4Lw0o1E1odTA1pU+diCgnJZi5whBaEl5WR3sNxCnOKi9zVmU1dbHl6FVwqPU9FhJZqJ6MeUKtTzU3ocmrh1GUnJczvOOhzOJyhSjruzOWO+ixwuzSquyJSg73K1HESrNxjdafzGuVGqqOaUdfU4+tY0qjNJO+5Xm7zKk5vdfMmlceta0aleQSnZ2ElZkJ+NArXhKrpy9Wd2jUTpxbPPQWx0aNWcoqNnZFxXF080W9GNo5KxNWNdRyyt6HQp1pT3TOkbWgNLQLFDWxGSuMNyaRV2SbG6EZRtp7FgD1Vn/CQuvsWKhGK0LAJpEUrEhBYqgAAqFYLEhEBYEh2sJtRAdguZp46EXYg8ZB6k2NdwTuYfxkZ7Mto1by3JsXyKZ3L33iDSW5Rzcbmcd2YU9TsYqmpx7pyGrVbGLdJVivlIyTL4ReXp6kZqK3l7HP2jGqy1E3FPpoxfylzjF3ik25aXZTLSJcWrEYy1L86aRTBKxKKKzBPa5qw1S0Urmep4Aw87VUuRZwvTsU5Wtc1LWKMV+8rdTZTd4o7TptI53G6WfCxmt4S+T/SOkU4ql22GqU7XzRaXqYzm8bHbwZ+nklLBVe2wtOpu3HX15mlHK4HUzYedPnCV/gzqXGF3jKefD08liFaCcG+ZmhTdjY9VYErRZdOKiEbEgvqVTm1smVVoozyrIo3blZXdl1CnJuOopWzON0m1u+TWwnFax7WdlKX8SenSOnz3JwhGCtCKXPQoliXl0UY6bya/I5+L4rQpRblN1vJWsXVvbv7Yx0Zzi6yySzXVpW1SHmjF2Wr6I8xW/aKc6qjGElHoo/3NeG4zJxf7uWi/p/ub5kccs5t288nu1FeWrCyWq182cSfGpSuuzl/x/udXCVnVo6rUzdse21rYrklByJKg/MaENSS2LMmXcqluZoGCYWBkEHT1uQqVezpSRa2UVNdDI4XEKjqy6a/cyJNva52MXgJ15LJpryRownBZxalJX/XqWQunEp4eU3bK/Y6dDgrklK9/K/9juwwdGhTvOGvqyvMqlRqjoo721NxhThMKsJrlXnsbnX7tkQUHbUIQ1sNarfxlr4JYmea17+hwuM4H8POyVtVz8j10I2RxuPOEoVL+K2nsXTFeTcGuZEsknaz3IWMuZDACoTBPQloJpAIAABDAAEMTGgABgQIBiABiGEAMAAQDEAAAFDAAIALgIB3EAFAIYBSAAAYmxojLcCQXAiREhABQDACBgAwAAAKAAAGJgAQkMQwAAAD0XFaEqcUjDBNHR4rVzv9dWc2D1Od7dKuTS3Hm7yy9SKRJRIz9buxpcQwVTC1tYVFZ23XNP4PUOB4upUpVMFi5J4vCPs563c1yl8URwkskiHFaFWnOHFcGm8Rh4tTp8qtPmn6atHTGusdpEatOMyvCYmljMLTxFCWanUjmT/XMuuKrj4mi1J9CqllhNN7o6takpo58qD7Zq2hz6u2fXll4l2tdSyWtbn6HnXhJwqSckt2e4pYWLjlez8jPjOFUcrflf8AWp2/crUkjxbik9Nzo4TEzjRyX0siNTCJV5LloPscjskW5sZJSVNc9R0ZzcrciuVO8lpzNlKnlirK5zt2go55VbHZwfDozSqzj3l6EcFgu8p2a+B3cP3adjWM+tRRSlOFovZabmqElIjUhmKo9yR02q6o7GWc/YnOpdnOx+LWHur62MVYljK8KUbqWpznHM85hqYmeNqONpJRe526WB/9OtbvXmc/W63Uc9rvEakmloa6uGcOpkkjHSbqui3ObTRphxqrh5dmr235fYqjaLuZMXh3kdRaHTHLSu3Dj833Wk783Yji8vEcjzRurPc83Co0rXdzdgK8qcu/Jv1Z0xaj1+DwipUYu6e/PzJ16OeDiGEqZ8PH4/Uun4GW1n64NbhqhCTunZX3OW7QqSXRnpayvSn6M8nxGTp1JPbX8ya3BocVa90Q7O+t/mc2HEFms2aKeKU3o17nHWkrZF5WjrcPknbRexzcPlnNX6noqVOnGlGytp1NYwx4UypRnO+VXLI08pY7CbN9NGJuwrg9SWhOQKSSKcSpqneG9zz1XiVejXUKktmr6skV6V1ETTuefrcTi6SyStKy3/yWYbjFK6jKpr0VzQ7yiK1znT4lB024SfszFHisk/F9TFyR3bBc5VHiE5y1lp8TfCpmjcbVOdWMH3iCxVKTsnqYOIYi0rI59OvOM9b79SbR6Vaq5CUlDV7EMPUUqMW3+rkMY32DcddirItjXhV8Bm4nWlQoqSe5DDU4UfA9yXEaf4mjGPQWcpetueqiqK/MLvYgqPZO7ul5IsTi1tr5nLK66YoVlsaaLfIzKXkkasKlKfekMZbWsdOjRd47Nldd2l0L4xUaV07nPxNS1RXOvrfrSyctNzk15PM7P2N7ldHNqO9RnO4xMqtpPuEKt8yt1CErE735Ekctk13UUVV3tFo1c0J30K5RuvNC97dNcKo6EthNWkh1u7YMFN3RCm7VU+g4u4WtMo6lGWaNzZhpXZzcNPumzDyszri3G8QX7txJmmnIwa/DcZq0dozvZLbqjsI5HFl+HxtDEq/nbyOrF31Wxy8fFuL1/qf5THyfmJok9hIDq8aqSItJ8iyorFcXdkVJKyscbiuMlhsXGEdZO9l520+p27aHn+OR/wDURnqnHW/sZ+kcOrjcXjqjXbSSvZKOiL6PA8ZWs3Um0/T7nqeHcOwk6EJuLacU1f0OgqNKGkI2PR/HW4leawv7N1Y2lO7t6fc61LhcIQaycuv9zoptaIaehndRx5cNjGTbjp6myhTUFa2hfV1RTOTjC6MVVzavoErqxwMTxOrTxKjGWibvudTBY2GIgs0m3boJsbG7xKWtS92cdCibsxVK4CTuMyE0EYJvUbGmFWqFOKu+RnxXEaVCNlUSaJ1JXi/Q87xOjfM7E2i3G8WrSTUJXi/N/c08Exd4N1H3pW/M4Ed8pZGt2Ek0r2NYo9w6tOKTb+RmrY2hC1pNP0PNVOMTqpKULWVtDn1qnatlt2zt6HF8alGTUHLfrY42L4lVxD71/wDlcz1I3gqnXSXqViZbjNSbvqRYARggAAEwGxFAAAADEACe40IZAwEMoAACBDAQDAQAMBDCAAAKAAAAAAAEMAEACKAAAIAAYUAIYQAMQAMQEUwACoAACKAAAAAAIAAAAYhgdnFVM05epTDcUpKU5Wd9SSRix0q6CuWqNiulsXmEhwN1GtsjHSg5Mkk6cszehqV0xZov/Q+J30XD8dU/+Gq/yl8rHeOfU7HG4Wphq8VKnUTi0U8DxFSn2vDcVJvEYXRSf/Up/wAsvbRnSctOsVygnK9kWDsNbEYKyCrHPFryG9COdamLNDz+MwuSpKf62M0Y3OtjKkJJq2vqcPEYhRm4K1/UxOXLJpVJOS0OnguH9ozNwTCVK8VOV9NdF5np6VJQpxS3tqd5gsiNKgoQy2RYlYlsiLdtXsa6VLMlF36GKdRTqOK0K8birXySsc5YmSqNtmMstG2rFYlUIOT5HmcZiZ4vGU8ktHLp6GrieLdSlKEfE0T4Bge2pKpVi8ys/mzWE9uV3y6GD4d2dKE5R1lFP5GyDcHa+hoissYx5JWJqlGW5u/hPrPaMt0ZMXRjfuqx05U4RWiMs4ZpI5WNduPVpSjq/oVY3XCSit3f6HW4hTjCmn5Ll5nIqTi+63oc7wxvTjwhJSVzo4eN5L1K6tNXvDVE8LOSml5nSVqV7XBQy4eF/X5l8leJThJ5sPD0LmzSsddqnTlm00PJ8XlTlKWV3/yep4hFypy0PIcRoyjKTyvf8yjj0qMpVnppob6dJwkLDTkqlmuhvjaT1ZzyulaMF/Ejfqejpu9KPocbA4aEmpZlo+bO1DsoQS7SOi6mJVsMTHdPZpgbZRHew7EZrQCNapHJvqeO45FrEupHW6/JHpK8ZX5nIxuH7VtPfYTtfjzMMXNSa6MplPNO5dUw1sRVj0k18yEMO3Utr7nXcZ26eBcexUW0tjT+Fg2nmMVHC1oTUWnD/veX6nQhlptKdT2TbOGdjF2spLsjpUMdfu/kc/NDLfK36vQ1YSjNVFOyUfQmNreCeJhKpUzKL3ZTKF7ZnFW8zpzyum7o5GIlaXd5sl3Wrw0UuI5JZIqc7dI6fU6NOtKtR1hJeTRm4Lg4ylUdWN3K1vmdt0adOm0o2+Jv0n0mVYKFJ6XNFdZYL0HCyK8U7rTob4S8smPnF0EkkmpX0XkZqVLtKbmW1IOWjNlLs6OBbl/tRy1tLHKkWUFJS3ZzMTio1n+5dx4ahi5S0y29H9jWGFl2j12Gi3R1ObxODWIVtNfsb+HqVPDRVR6mbiMc87o3krHKoopXMdacZbLU05b3zGVwbm0ciimy5bFahYmnoZrnRFd4GrPXZ6AtxyWZD46Ys/8AMOazkq0bSzddSNN3TJ2zlNVGKsyTsJ7iuWC6hK00jpaKMbeRx4ztUR0qU88V5I3iuLowd6aGiulLMki2x0bYeM0u0wTlzg1L8i3htXtcFTlzSyv4F9aCq0p03tJNHN4HKSjWoy3hK/69jleM/wDr14/z/T2fiusMiDeh1eMqkkQitdDl8Ux7wtRKz8SWxZhOJRmleS+RlXTcssbvRHC4xUpzUrSu7Pl6EeI8acYSgr7bpI87ieISqS5sTG7R7bgVftuHwS3glD2SOjY81+yWLi6M6c5JPM3r6I9OmmrrU3rXC5FYLDGaZVyic3H4jsaT9DrNnnf2gbp4aUr8n9GTWzbzmNruWJk/62TweKeE2TformFzz94to1IyHULXp8Fxp1EoSTXrFfc6kJqrDNdHkZu0Fl0fkdbAYpycI30UUvoYJXZiiaRFPNsTiRpFoCTEUV1HZGDF01Vjax0mkyqcEZrUeWr0+zqyRU9Tq4zDpZpSbt5HOdTL/DWXz3fv9iTLfSWIdk0rztBf7vsJyhDwRzPrJfkJ3ZEa/LneElUc241Jd2XtF9Stpxk09GtGDJz78FU5+GXry/Xky9VntAQAaYIaCwAJgDAAAAAAAChDAAAAGAAAEAIYgAAABoAAAAQyoAACKAEMAAAAQAACAAKGAAEIaEAEuQmAgAaCwXsAwI3C4VIBXGAAAAAABEAAMBDAQDUpwfel8i6GMjHxW9wAuTq2UMbCWit7m1VYgBizgXU5xWplnWbqNXADmsSpVHGad9A4qp03S4thlmq4b+Kk/HS/mXw3ADePbTuUK1PE4enXoyzU6kVKL6plgAdFEvCzHWck3YAM1XPrwe/MxUeH9vjo5krPyACeP/JjLt63C4SOEhlha3krF6eoAeioG+pixWIyJxi9QAxSuTNVpq+X5oyVKihfM7ABwvbEYaFN4niCg13bb/E9XgsOsLTyx2AD0TiN1oepal3UACimo9bFd8sW+gAYvS/HL4hX7ROPTT5nLnh8yun8wA4uVW0aWWlZ6sVOhatB7d5ABNtR6fAP93FX5G4APQ2VSClTeh57imGjJvRa/cAJVcaWCcZXWhHJJT3ADjW46OGlKMGrtXM3EKtanBPtJq/mAHTGLXa4dUcqSu29eZvuACsED8wAIhVUFTcmvmee4rjaFJuL8T5KQAZ/+tNfHDoVqbqzapKzk3eTbf2+R0IO3eu4/wDbovkAG8pIxtRCCU6j6ydvQm4uSbADDCFNyjJ5tjsYOqpd2/MALGsWuckotHLxdm1lADH1vPp0eD1ZZai5q1vmdFVJylZ7AB2+M49LFuKpBNAAaZ61NKOhz8RiJdm6WtvUAOeXFSruDcIozwsak1G93/ImdulgqVO2W3/EAO86ZTlRikZ6mHjJgBKM9bBxjF26HMq0+zm2AHLJStFq9yqW4AYc6NiyAARvFGvG8H5My0nZMAJDM5FeZ32ACxhFyedM6OCnmXwADcax7dDDP94a7gB0dCOThf3PHK1O+k7+XmAHLydx6v03Mzn+nXJJagB1eRwf2jp7u21vozykMdOjVklPRMALikaa9TtcM5c/7HMs92AHQa+HYuVDHQUZqMZrLrtdnvuF42OKw9la8d9fUAMX/Jb02ZtRpgBUZeI1+yp3vyX1PIcRrVK2aLaa9PIALGfrnU6Mk/I2UqMdWkAGM0qyCzPL0OngoRg1cAORHU/Ewi7Zi+E82wAWOsWIUnYAGV1FkR19CNTRABNLeGTF0VOk1zPPYmDp1LW6gBYKkFgAOWSDHSaUrS8MtH5eYAL0xOylFxk4tWadmIALEIAAoQAAZAAAUCACgGAAAwAgAAAEAAAAAAMGABCAAIqRFgBQAAANAwABCAAgAACmAAVADAAEAABJCauAALKFgAB2AAAYAAUAAEQ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HURL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192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-2354616"/>
            <a:ext cx="7924799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1200" b="1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1600" b="1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1600" b="1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1600" b="1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1600" b="1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Planning Commission Agenda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Call to Order (at the conclusion of the Board of Adjustment)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Items to be added to the Agenda by the Commission members or staff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Invitation for citizens to schedule time on the Planning Commission agenda for an item not listed. 5-minute maximum time allotted.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Approval of Agenda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Approve April 23</a:t>
            </a:r>
            <a:r>
              <a:rPr kumimoji="0" lang="en-US" sz="16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th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2018 Meeting Minutes 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Ordinance Amendment # 02-18: Essential Public Services in Town District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Board Discussion: Accessory Agricultural Housing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Adjournment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Board of Adjustment Agenda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Call to Order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Items to be added to the agenda by the Board members or staff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Invitation for citizens to schedule time on the Board of Adjustment agenda for an item not listed. 5-minute maximum time allotted.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Approval of Agenda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Approve April 23, 2018 Meeting Minutes 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New Business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Conditional Use –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Private Park &amp; Campground (3.07.05.2) –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Applicant/Owner: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John Hurley –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Property Description: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Lot 1 of Block 1 &amp; Block 2 of Lake Poinsett Estates Addition in Section 36-113N-53W (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Norden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Township).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Staff Report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8.	Open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9.	Executive Session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10.  Adjourn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Ordinance Amendment #02-18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Essential Public Services in the Town District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Board Discussion: Accessory Agricultural Housing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Hurley Conditional Use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Property Description</a:t>
            </a:r>
            <a:r>
              <a:rPr lang="en-US" dirty="0">
                <a:solidFill>
                  <a:schemeClr val="tx1"/>
                </a:solidFill>
              </a:rPr>
              <a:t>: Lot 1 of Block 1 &amp; Block 2 of Lake Poinsett Estates Addition in Section 36-113N-53W (</a:t>
            </a:r>
            <a:r>
              <a:rPr lang="en-US" dirty="0" err="1">
                <a:solidFill>
                  <a:schemeClr val="tx1"/>
                </a:solidFill>
              </a:rPr>
              <a:t>Norden</a:t>
            </a:r>
            <a:r>
              <a:rPr lang="en-US" dirty="0">
                <a:solidFill>
                  <a:schemeClr val="tx1"/>
                </a:solidFill>
              </a:rPr>
              <a:t> Township).</a:t>
            </a:r>
          </a:p>
          <a:p>
            <a:r>
              <a:rPr lang="en-US" b="1" u="sng" dirty="0">
                <a:solidFill>
                  <a:schemeClr val="tx1"/>
                </a:solidFill>
              </a:rPr>
              <a:t>Conditional Use</a:t>
            </a:r>
            <a:r>
              <a:rPr lang="en-US" dirty="0">
                <a:solidFill>
                  <a:schemeClr val="tx1"/>
                </a:solidFill>
              </a:rPr>
              <a:t>: Private Park &amp; Campground (3.07.05.2)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rley inse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OM\Downloads\20180514_140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OM\Downloads\20180514_140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OM\Downloads\20180514_140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484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Ordinance Amendment #02-18</vt:lpstr>
      <vt:lpstr>Board Discussion: Accessory Agricultural Housing </vt:lpstr>
      <vt:lpstr>Hurley Conditional Use 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Nealon</dc:creator>
  <cp:lastModifiedBy>Thomas Nealon</cp:lastModifiedBy>
  <cp:revision>5</cp:revision>
  <dcterms:created xsi:type="dcterms:W3CDTF">2018-05-15T16:47:11Z</dcterms:created>
  <dcterms:modified xsi:type="dcterms:W3CDTF">2018-05-21T13:28:25Z</dcterms:modified>
</cp:coreProperties>
</file>