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75" r:id="rId11"/>
    <p:sldId id="265" r:id="rId12"/>
    <p:sldId id="266" r:id="rId13"/>
    <p:sldId id="273" r:id="rId14"/>
    <p:sldId id="274" r:id="rId15"/>
    <p:sldId id="267" r:id="rId16"/>
    <p:sldId id="268" r:id="rId17"/>
    <p:sldId id="269" r:id="rId18"/>
    <p:sldId id="270" r:id="rId19"/>
    <p:sldId id="271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B3D3-E855-4CE3-A17E-DD39902CC89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EA80-5CAC-44C6-9176-7E2313ADC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B3D3-E855-4CE3-A17E-DD39902CC89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EA80-5CAC-44C6-9176-7E2313ADC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B3D3-E855-4CE3-A17E-DD39902CC89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EA80-5CAC-44C6-9176-7E2313ADC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B3D3-E855-4CE3-A17E-DD39902CC89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EA80-5CAC-44C6-9176-7E2313ADC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B3D3-E855-4CE3-A17E-DD39902CC89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EA80-5CAC-44C6-9176-7E2313ADC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B3D3-E855-4CE3-A17E-DD39902CC89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EA80-5CAC-44C6-9176-7E2313ADC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B3D3-E855-4CE3-A17E-DD39902CC89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EA80-5CAC-44C6-9176-7E2313ADC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B3D3-E855-4CE3-A17E-DD39902CC89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EA80-5CAC-44C6-9176-7E2313ADC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B3D3-E855-4CE3-A17E-DD39902CC89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EA80-5CAC-44C6-9176-7E2313ADC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B3D3-E855-4CE3-A17E-DD39902CC89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EA80-5CAC-44C6-9176-7E2313ADC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B3D3-E855-4CE3-A17E-DD39902CC89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EA80-5CAC-44C6-9176-7E2313ADC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B3D3-E855-4CE3-A17E-DD39902CC89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EEA80-5CAC-44C6-9176-7E2313ADC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763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800" dirty="0"/>
              <a:t> </a:t>
            </a:r>
            <a:r>
              <a:rPr lang="en-US" dirty="0"/>
              <a:t>Hamlin County Planning Commission/Board of Adjustment </a:t>
            </a:r>
          </a:p>
          <a:p>
            <a:r>
              <a:rPr lang="en-US" dirty="0"/>
              <a:t>April 23th, 2018 –7:00 P.M. 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We ask that you silence your cell phones and </a:t>
            </a:r>
            <a:r>
              <a:rPr lang="en-US" u="sng" dirty="0"/>
              <a:t>if you need to have any conversations with anyone in the audience we ask that you step outside</a:t>
            </a:r>
            <a:r>
              <a:rPr lang="en-US" dirty="0"/>
              <a:t> so everyone can hear the Board and other testimony.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If you wish to testify on an issue, you are required to sign in.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u="sng" dirty="0"/>
              <a:t>Anyone responsible for disruptive behavior or noise may be asked to leave the meeting</a:t>
            </a:r>
            <a:r>
              <a:rPr lang="en-US" dirty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u="sng" dirty="0"/>
              <a:t>Prior to any testimony </a:t>
            </a:r>
            <a:r>
              <a:rPr lang="en-US" dirty="0"/>
              <a:t>a motion will be made </a:t>
            </a:r>
            <a:r>
              <a:rPr lang="en-US" u="sng" dirty="0"/>
              <a:t>in the affirmative </a:t>
            </a:r>
            <a:r>
              <a:rPr lang="en-US" dirty="0"/>
              <a:t>based upon staff recommendation as read.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Staff will provide report and recommendation/ Public Hearing is opened.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The applicant may address the Board (from table up front)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Proponents will be called to testify –you may address the Board (from table up front)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Opponents will be called to testify –you may address the Board(from the table up front)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u="sng" dirty="0"/>
              <a:t>Please provide your name and address before providing comment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u="sng" dirty="0"/>
              <a:t>All comments and questions are to be directed to the Board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The public hearing will be closed. 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The Board will discuss the item and ask questions of the applicant or audience members.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The Board will amend any conditions or findings it deems necessary.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A roll call vote will be held –An affirmative vote of </a:t>
            </a:r>
            <a:r>
              <a:rPr lang="en-US" u="sng" dirty="0"/>
              <a:t>5 members </a:t>
            </a:r>
            <a:r>
              <a:rPr lang="en-US" dirty="0"/>
              <a:t>is required to rule </a:t>
            </a:r>
            <a:r>
              <a:rPr lang="en-US" u="sng" dirty="0"/>
              <a:t>in favor </a:t>
            </a:r>
            <a:r>
              <a:rPr lang="en-US" dirty="0"/>
              <a:t>of an applicant/applicants.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e pl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  <a:scene3d>
            <a:camera prst="obliqueBottomLeft"/>
            <a:lightRig rig="threePt" dir="t"/>
          </a:scene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TN1DISTRICT\2018\042318 PCBOA MEETING\April PCBOA Pics\IMG_7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roe insert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86199"/>
            <a:ext cx="1896150" cy="2971801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17313264">
            <a:off x="752301" y="3940666"/>
            <a:ext cx="634007" cy="2747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033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TN1DISTRICT\2018\042318 PCBOA MEETING\April PCBOA Pics\IMG_7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roe insert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91000"/>
            <a:ext cx="2033587" cy="2667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1981200" y="6096000"/>
            <a:ext cx="609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6857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TN1DISTRICT\2018\042318 PCBOA MEETING\April PCBOA Pics\IMG_7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roe insert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67200"/>
            <a:ext cx="1653052" cy="25908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18496226">
            <a:off x="1447011" y="5411087"/>
            <a:ext cx="762962" cy="3678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TN1DISTRICT\2018\042318 PCBOA MEETING\April PCBOA Pics\IMG_7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roe insert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4191000"/>
            <a:ext cx="1701672" cy="2667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16669531">
            <a:off x="1257300" y="53721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AB72B0-6772-4F52-8120-12B8ABB76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Plat: North Bay 11</a:t>
            </a:r>
            <a:r>
              <a:rPr lang="en-US" baseline="30000" dirty="0"/>
              <a:t>th</a:t>
            </a:r>
            <a:r>
              <a:rPr lang="en-US" dirty="0"/>
              <a:t> Addition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3560C2-83B8-4D36-9327-AE240CBD9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Property Description: Lots 121-127, North Bay Eleventh Addition in the W ½ of Section 36-Township 113N-Range 53W of the 5</a:t>
            </a:r>
            <a:r>
              <a:rPr lang="en-US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P.M., Hamlin County, South Dakota.</a:t>
            </a:r>
          </a:p>
        </p:txBody>
      </p:sp>
    </p:spTree>
    <p:extLst>
      <p:ext uri="{BB962C8B-B14F-4D97-AF65-F5344CB8AC3E}">
        <p14:creationId xmlns="" xmlns:p14="http://schemas.microsoft.com/office/powerpoint/2010/main" val="238246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TN1DISTRICT\2018\042318 PCBOA MEETING\Presentation\North Bay 11th Add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524"/>
            <a:ext cx="4175132" cy="684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3988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762AFE-09D5-4389-8DE3-10D94194F5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Plat: Lot 7 of Railroad Addition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0AF6FF-B58B-444C-B911-1C71074A3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Property Description: Lot 7 of Railroad Addition, A Part of Lot 5 of the Plat of Lots 5 and 6 of Railroad Addition, in S ½ of Section 33, Township 114N, Range 51W of the 5</a:t>
            </a:r>
            <a:r>
              <a:rPr lang="en-US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P.M., Dempster, Hamlin County, South Dakota. </a:t>
            </a:r>
          </a:p>
        </p:txBody>
      </p:sp>
    </p:spTree>
    <p:extLst>
      <p:ext uri="{BB962C8B-B14F-4D97-AF65-F5344CB8AC3E}">
        <p14:creationId xmlns="" xmlns:p14="http://schemas.microsoft.com/office/powerpoint/2010/main" val="2506138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t 7 Railroad Addn Dempster - Otter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445083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8645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6F2671-6493-424A-8150-D78849523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Board Discussion: Accessory Agricultural Housing </a:t>
            </a:r>
          </a:p>
        </p:txBody>
      </p:sp>
    </p:spTree>
    <p:extLst>
      <p:ext uri="{BB962C8B-B14F-4D97-AF65-F5344CB8AC3E}">
        <p14:creationId xmlns="" xmlns:p14="http://schemas.microsoft.com/office/powerpoint/2010/main" val="45421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7013433"/>
            <a:ext cx="9144000" cy="142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2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2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2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2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2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2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2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2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2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2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2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2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4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4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4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4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en-US" sz="1400" b="1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Board of Adjustment Agenda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Call to Order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Items to be added to the agenda by the Board members or staff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Invitation for citizens to schedule time on the Board of Adjustment agenda for an item not listed. 5-minute maximum time allotted.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Approval of Agenda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Approve March 26, 2018 Meeting Minutes 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New Business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Variance Request –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Shelterbelt Setback Requirements (5.18)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– Applicant/Owner: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Page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Koistinen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Richard and Harold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Koistinen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Property Description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W ½ of the NW ¼ less Block 1 Jensen Addition in Section 24 Township 114N Range 53W (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Hayti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Township) in Hamlin County, South Dakota. 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</a:t>
            </a:r>
            <a:r>
              <a:rPr kumimoji="0" lang="en-US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Conditional Use and Variance Request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– Class B CAFO (3.02.04.9) &amp;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Required Setbacks and Separation Distance for CAFOS (5.25.05.6)  –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Owner/Applicant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Roe Farm LLC –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Property Description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 30 Rods of E 50 Rods of NE ¼ &amp; SE ¼ less E 364’ of N 248’ of SE ¼  of Section 27 Township 115N Range 54W (Oxford Township) in Hamlin County, South Dakota.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7.	Staff Report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8.	Open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9.	Executive Session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Adjourn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Planning Commission Agenda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Call to Order (at the conclusion of the Board of Adjustment)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Items to be added to the Agenda by the Commission members or staff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Invitation for citizens to schedule time on the Planning Commission agenda for an item not listed. 5-minute maximum time allotted.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Approval of Agenda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Approve March 26</a:t>
            </a:r>
            <a:r>
              <a:rPr kumimoji="0" lang="en-US" sz="1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, 2018 Meeting Minutes 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Plat: Ottertail Power Company in Dempster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Plat: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Northbay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11</a:t>
            </a:r>
            <a:r>
              <a:rPr kumimoji="0" lang="en-US" sz="1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Addition - Bob Winters/Todd Voss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Board Discussion: Accessory Agricultural Housing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Adjournment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BDABALDA4MChAODQ4SERATGCgaGBYWGDEjJR0oOjM9PDkzODdASFxOQERXRTc4UG1RV19iZ2hnPk1xeXBkeFxlZ2P/2wBDARESEhgVGC8aGi9jQjhCY2NjY2NjY2NjY2NjY2NjY2NjY2NjY2NjY2NjY2NjY2NjY2NjY2NjY2NjY2NjY2NjY2P/wAARCAPABQADASIAAhEBAxEB/8QAGwAAAgMBAQEAAAAAAAAAAAAAAAECAwQFBgf/xABIEAACAgEDAgQEAwYEAwYFAwUBAgADEQQSITFBEyJRYQUycYEUkaEjQlKxwdEGFWLhM3LwJENTgpLxFiU0Y7Jzg5OiNURUwv/EABgBAQEBAQEAAAAAAAAAAAAAAAABAgME/8QAHhEBAQEBAQEBAQEBAQAAAAAAABEBEgIhMRMDQSL/2gAMAwEAAhEDEQA/APIwhDE9TgI4RgSgEkBADJnR0Pw9rSC68ek1mU34q0eie9gcYWd/S6NKVHHMto060qABLp1zI4+vVIRxwxKwUIRwCEIQCEcIBCEJAQhCAQhHgwFDEe0wxAUI4YgIQjxHiBGOEICjhHiBGEltPpHtIgQjhCAQxCEBQkgpMeyBCOMjEUAhCEoIQhCCEI4CjhCAoRwgEIQgEIQgKEcICjhCAQhCAQhCAQhCAQhCAQjhAMRRwkBFiPEIAIYhCUKOEJAQhCAQhHAUJKECMI4QFCOEAhCEAhCEAhCOAoRxQHFCOAQhCAQhCAQhCARRwgEIQgEI4QpQjhAUI4QCEISAhCEAhCEAhCEAhCOAoQhAI4QgEIQgEIQgEIQgEIQgEIQgEIQxAIQhAIQEcBQhHAUIQgEIQgEIQgGIYhHAUI8QgEIQgEIQgfPICEeJxekYkkUk4EaKWYADJM7Xw34bkh37TXnKm7FWg+HFyGcTu1VCtQAJJECLgCSnWRx31RCOErJQjhICEIxAWI+0cYEohDEniBEio4jC5klWWqok3VzFQrh4fM0AQ2iZqxTsxGFlpAkScRSIFQJEiSJzImaTUCIozCVkQjixAISaJmWrUJK1mKlrJly1yxVAjmN1vPKBAErKZlrHMhnEVNxUa5EoRLd3MfBmqzGfBk1rlu0QJxFIQUCRPWPdImAEAysyZi2kyohHGRiAUmWpChGVMMYgKEIQCEIQCEI4ChHCAoRxQghHCUEIQgKEcIChHiEgIQhAIQhAcIQgEIR4gKGI4QFCOEBQjhAUI4QFHCOARRwgLEcIQDEUlFAUI4QFDEeIQFCOEBQjhAWIRwhShHiEBQjhICEIQCEIQghCEKIQhAIRwgKEI4CjhCAoRwgEIQgEIQgEIQgEIQgEI4QCKOEBQjhAUI4QCKOEAhCEAhCGIBCEIBCEIBCEIBFHCAQhCAo4QkBCPEMQFCEIBCEIBCOKB89AliIXIAGYVoXICjJnd+G/DwoDOOfeZ8+a9G7C+G/DgMO45nYVQq4AwIKoUYHAkp0cd2iEIQyIQjgKOEIBCEIDjihAlmPjEhmPMipA4kw0qzHmFq0NDfK8xGSLVheRLSEIiVLMRihKh4i2xx5gMLGFEWYZhcWoMSZMqVpPMw1mpiBMhuhmSLTMgRJZxIswlTUMRZgWkZthPdFuzIxgSAkhFJiFAUSSrzEDJ5kVHYMxkACGZFjmBWxkTzLdmYikqRVCTKw2y1IhCT2GPZFIrxJBMywJiPpBECkiVlhMiYRDEMRwxKI4hHCAQjhCFCEIBCEIBCEIBCOEBRwhCiEI4ChHCAoRwgEIRwFFHCQEIRwFCEIBHFHAIo4QFHCEAijhAUI4QCKOEAijhAUI4QFCOEBRwhAIQhAIQhAIQhAIQjgKEcIChHCAo4QgGIQhAIQjgKEIQCEcUAhCOAoRwgKEcJAoRwgKEcIChHCAoRwgEUcIBFHCARRwgLEI4YgKEcIBCEIBCEIBCOKAQxHCAoQhA898N+HAKGcZPrOuqhQAIKoUYAwJLE01u0oRwhkoRwgEIQgEIRwCEIQCEIQCEIQCOKORRDMIQghCEAhCGIBCEcBSUUIUwY90jCCpho90hmEkWpFpEnMIoSlHCEqACOEIEhJSAMeZGkhHgyIMkGgGICGYxIpxYzJRA4MigJJBIwcyWeJFRwBImSJGJAtLiaRJkS0CZGaZBMWYQlZEUcUAhHCAoRwgKEeI8QI4hJRQFCOGIBDEDCAYhHCUKEcMSBQjxCAoRwgEIYjxAUDHCAoQjgLEI4QFCPEMQFCOEBQjhAUI4QFCOEAhCEBQjhAUeIQxAIQjgRjhDEAhCGIBCEcBQhHAUIRyBQjhAUMRwgEIQAzAIR4ihYIo8QhBFHDEAhCGIBDEI4ChHFAIQhAIRwgKEcIChHCAoRwgKEcUAhHDEBCEcIChHCAoRwxAUcIQCEcUAhCOFKEI4ChHDEDNiEmBArKqGISeyLbAjCS2xYhCxCGI8SoUIRwFCOEAxFHCAo4QgEICEAhDEJAQjigEcIQCEIQCEIQCEI4CjihAcIQgEIQgEBCOAo4YhAIwYR4kUZjzIwhVgaGRK8wzAsDYj3yvMWZIVMtIloswlQZijhKgijhAUI4YgKOEIBDEIQCEIQCEcIChHCAoRxQCEeIQFCPEIBCEIBiEI4CEI4QFHCEBQjhAMQhCARRwgEUcIChHDEBRwhAUcIQCEIQDEIQgEIRwFCEIBCEcgUI4QFiEIQCEYGekZXECMI4QFGIRgRVhQxmTCEmX0056zO+ms81UlLN9JoWoKOk0KgAgRxOfTrnlkeoGUtWRNjDEofkzWaz6xRt4jCZlm3MmqgdpaxFArMkU4l5IkSYqxnKxYlxWRIlrO4qhJEQxNIjCSihChHCAoRwxAUI4QFCOEBQjhAUI4QFCOHaAo4QgKPEIQCEMQgEI4QpQjhAUI4SAijhiAQhCBT0jzETCVUsxRQgOIiEcCOIsScUoQENscIREiEkYoQoozDEBQjhKDEIQgEIRwFCEcgUcIQCEIQFHCEBRwhAIRxQCEO8cBRwhAI4o4BCEIBHFCQEIQgEIQgEIQgEIRwFCOEBQjhKCEIQCGIQgEIQgEIQgEI4SBQhHAUI4QFCOEAijhAIQhAIQjgKEIQCEI4ChCOAoRwgKEcICjhCAQhCAQhCAQhCAQhCARRwgEIQgEIRwFCOEBQjigEI4xCpIMQIgDgQ3SKjtkgkAZNTJpheFLEojBEn4gEzu63mYktQEs4Ezm6LxCZmbrVzGgviG4GZvEj3xyvSxzmU4jzInpLmM7p7oFpXDM0zUtxhmRBhmEqW6ImRzCUIxRxSoMQhCVChHCAsQjhAUI4QCEIQDEIQkBCEIBCEIBiEI4ChCEAhHCAo4QgEUccBQhCFEIRwFCOEDPCEJQQijgEIo4DjxIxgwAiKMmEoUIQhkoRwgLEI4QFCEcBQjhAUIRwFCOKARwhAMQhCAQhHAWIQhAI4QgKOEIBCEeIChHCQEIQgEIRwFiEIQCEcIUoRwhChHiGIChHCARRwgEIQgEIQgEIQgEI4QFCOKAQhCAQhCAQhCARwhAUcIQCEIQCEIQCEI4ChHCAoYjhAUeIQgEIQgEIQgEIQgEIYhAUcIQCEI4ChCOAoRwgKEcIChHCFEI4SAjBijhT3RZihIp5jBkYQJZjWRjzIVMtI5izFBTMUIQgijhKFCEIBCEJQQhCEKEeIYgEIQgEIRwFCEIBCEcBQhHAUI4QFCOEBQjhAUcMQhRCEIBCEIBCOEgUI4QFCOEDNFHCaQo4QgEIQgEIQgEIQgEI4ShQhHAUI4oBCPEMQhQjhiAoRwgKEcMQCKOEAhCEAhHFAIQjgKEcJARRwgEIQgEI4YgEIQgKOEIBCEIBCOEBQjhAUI4QFCPEMQFHCEAhCEAxCOEBQjhAUI4QFDEcIChHCAoRwgKEcICjhCAQhDEAhHiEKUI4QFDEcICjhCAQhCAQhiEAhiPEJAsQjhAUIQgEIQlBAwjhChHFiRRCOEBRwhAUI4QFCOEAhCOAo4QhRCEJAQxCEAhCEAhHCARRwgKEcIChCOAoYjilBCEIQQhCAQhHClCOEBQjhAUI8QgKEcIChiOKQEI4QFHCEAhCEAxCEIBCEIBCEIBCEIBCEIGaEcU0ghCOAoQhAIR4hAUI4QCEIQCEI4ChHDtAUcIQCEIQCEIQFHCGIBCEIBCEcIUI4QpYhHCEKOEIBCEIBCEIBCOEKUI4QCEI4ChCOAoQjgKEcIBFHCAQhCAQxHCAoRxQCEIQCEI4ChHCAoRwgKEcIChHCAo4RwIxwxCAQjhAUI4QFHCEgIo4QCEIQCEMRwFHCEAhCEBQjhAUI4QFCOEBQjhAUI4QFCOEBRwhAIQjgKGIYjgKEcIChHCQKEeIQpRwhAIQhAIYjigEIRwFDEcUAhHFiAQjxCAoRwxAUI8QgKEcUAhHCAoRwgKOEIChHCAoRwgKEcIChHCAo4QgKEcIChHCARRwgEIQgEIQgZoQhNIIRwgKEcIBFHCAQhCAQhCAQhHAIQhAIQhAIYhCAQhDEAhCEAhCPEBQjhAUI4QFHCEBRwhAIQhAMQjhAUO8cICjhDtAIQEIBCEIBCOKAQjhAUI8QkCjhCAQhHAUIQgEI4QFiGI4QFHCEBQjxCARRwgEIRwFCEIBCOEBQjhAUI4QEIRwhRCEJAQhCAQjhAUI4QFCOEBQjhiAoRwgKEcIChHDEBQjhAIQhAIQhAIQjgLEI4QFCOEBQjhAUcIQCEI4ChH2hAUI4QFCOEBQjhAUI4QFCOEBQjhAUI4QFCOEBQjhAUI4QFCEcBQjhAIo4QCEISAijhAIQhAIQhAIQhAIQhCiEIQCEIQM0cITaFiGI4QFCOEBQjhAIQjhEcR4hHClDEcIChHCARRwgKOEIBCEIBCEcBQjhAUI4QhQjhClCOEIIQhAIQjgKEcICjhCAoRwkBCEIBCOKAQhHAUI4QFHCEAhiEIBCEIUQhiEAhCOAoRwgKOEIChHCQKPEI4ChCOAoRwxAUI8QgKEcIBCEIBCEIBCGI4ChHCAoRwgKEcIBCEIBFHCAQhCAo4QgKPvCEAijhAXeOEIBCOEBQhHAWIRwgKEcIBCEICjhCAQhCAQhCAQhHIFDEI4CxCOEBQhHAUI4QFCEcBYhHCAoYjigEIRwpQjhAUI4QFCOEAijhAUMRwgKOEIBCEIBCEIBCEIBCOEBRR55hIohCOEjLDEcJtCxCOEBQxHiOAopKKAQhHAUI4QFCOGICjhiEAhCEAhDEIBCEcBQjhAUI4SBRwhAIQhKCEcUAhCOAoRwgKEcICjhCQKOEcBQjhiAsQxHCAsQjhAUcIQFiEcIBCEcBQxHCAoRwgKEeIQCEcMQFCOEBQjhiAsQjhAUcMQgEIQgEIQgEIQgEIQkBCEcBQjhClCOEIIo4QCEI4ChCEAhCEAhHFAIQhAIQhAIRxQCEcIChHCAoRwgKGI4QpQjhAIQxCAQhCAQhCAQhCAQhHAUIQgEI4QFCEcBQxHCAoQjgKEcIChHCAoYj+kkEMixCEmVIkYIUJLEWJUKOGIQCEISAhHFKCGI4oUQjhIEYRwgLEI+0jnmA8xE4iJkQSwMNFY2DmAJitXapb0g5PT/oQsMMe8nnjMgBljjrgSRxtkIqhCE6OQxCOKAQjhAWIRiEBQjxCAoRwgEWI8RwIxwxCAQhiPEgUI4YgKEcIBCEICjjigEMRwgKEcIChHCAoRwgKEcICjxHFAIQjgLEMRwgLEcIQFCOEAgIQgEI4QFCOGIChHCAYhCEAhCEAhiOEBRwhCiEISAxDEcICxDEcMQFDEcIChiOEBQjxDEBQjhAUI4QFCOEAhCEAhCEAhCEAhCOAsQjigEIRwFCEMQCEIQCEI4ChHCAoRwgKEcICjxCEBRwhAIQjgKEcUAhHCAoRxQCEcIChHCAsRwhAUI4QFCOEBYhHCAsQjhAMRRwkUQAzGBmSCQoRZcFGIlwBAtMtYGUSojMmWzIy4moERSRilZKEcIChHGBAjCSigKGI4QFCOPEKjCPEYEhEDIkj6S7b6yDDAA255hVQxk56iNcFcY5gVwTt5PbPEVRVw2AQw+ZTIqFhbaR1z0PSJTuLsecA4jsAatx3KkgGUs5RSRyMBcwsaR8oC8xP2HqRIhguF75ld+4gKP3mA/XMLFmIRwm3EoYjhAWIYjhAMQxHCAoRwgKEeIQFCOEBQjhiAo48QxAUI4oBDEYGY8QI4hJYgEJhUcR7ZcqACT2iSryz7T6RYmgrmQ2SU5U4hLzXIlJacqo8SZSR2y1IWIYhCEEMQjgLEMRwgKEcIChiOEoIQhICEIQCHaEcBQjhAUI4QCEIQCEcIChHFAIRwgKOEIBCEIBCEIBHFHIohCKA4QhAIo4QFCOMDMBRhCe0urqHUy3AEzWs8s4qPc4kWUDocy9xkSllMtNyIQhiErAhACPEKUIRwQoR4hAUI8QAghQktphtMVYjCT2GG2EiEIyIwMwRGEltixAUMRxwFCEIBCOEBQhCAQjhAUI4QFCOEBQjhAUI4QFCOEAhCEAhCEAhCOAoQhiAo4QxAWI4QgEIwIQAHElukYSKluhmKEKMxRwhCixJQlRGEcIBCPEAIUsQAksQgG2GyGY8GRQFEmAIgsfSRoiBI8RmRIhATjtKmJLr6AyRyP95WXw4HqYFhIHHrKbEUjoQQPmBwRJsR95BzuKoP3s5PtCs1j2KvnUMo/eT+okMBqVJGQSB9psI2428EcGZL628xpZfNyyH+Y94XEhisnDEp6kfKZCx9q1nOSGJBH0hVcLQwY4f27zLZtpvBwdnQ+0jTrYhiOE24liGI4ShYixJYjxAhiPEliLEBYhHiLEIIRwgKEcJAhCOMLAUJILJEQqvEJPEWBAjGI4CEAWSHEBHiRrDDQ3RYxFIqeYwZAScKeYEZizDMigrK2WWZizKzqorIy44MgVmmdxCGJLbDEqIwksRQFHiEkOICC5iIxLMwMgrhJnEMCCIYhJERYlQoRwgKEcIBCEIBCOKAQhCAQjhAUI4QpQjhICEcIChGIQFCSigKGI4QFHCOAsR4hHIpYklHMjHmFXbgBFv5lWYZki1dvEg5zIZjgqOIsSYHMZGJazEVHMmQJHMeZFhYEfEDDEBdekAuZJRJxViIrBkxWBAGSBmWswYAiIEeYjCoFcwwIjIZmmNT2rEwAkcxE5lQExQjxCFDEeISoWIRwgEUcIChHCAoR4hAUcMQgGIRxQCEI4ChHCAsQjhAWIRwgKEcIChHDEBQjhAUI4sQCEcICjhCRSjhCAQhCFEIQhBCEIBHFHAIQhAIQhCnJZEjCQMtFmEUBxZiPscSG4+uYUOTkekqYFuQR144lhDseCFH5ypw20glSR2JhQG3ZB4PcGRRl8XA3YRcfeVOz/ACrWgP7uT1hW1VVjIrFWt5w3YjqIVbaSD15OODAgBtvU95TeWG3li7dOO0ry44ViT1yTIsGo0yFt6WGp16MB/OZWZnISzw63x07N950Nu4AFy2P4SBM+q0wsUbWweoY9jC5rpbeIiOJIxTTkjiGJKBlEY4RwghCGJFLEMSWI9sUiGIYk9phtikQxDEliGIIQjhiEBwihAMxQhAIQhCJZhukYQqWYZihAMx5ihAeYsmEIBmPMUIDzDMUJUPMUIQhQjhAWI4QgMQhCAASQEQMeYUGRPMZOYDEgjiBEniGBKIYhJERYhChHiEBQjhAUI4QCEI4ChHiGIChiPEMQDEI8R4kWIwktse2KsQhJ7YbYpEISe2G2KRCEnthtkpEI5LbDaIpEYSW0Q2wIwksQAikRjksQxCwhCSxCBHEeI4SKWIYjxDEAEcIQDMMxYjxCnmBMWIQA8yJEeIbYRHGY9seISpBs4kCMScDAhCSxDEqRHEI8QxCFDEcIChHCAoQjgKEcIChCEAhCOAoRwgKEcIChHCAoRwgKEcIChHCAoRwgKEcIBCEICjhCAQhCFEIQgEIQgEIQgEIRwFCOEgUcIQCKOLMKixiAH3k/rItt9IESxUHjP3kGUnJXAOPSPAwWHA95AIG/fJ57HEiq38Ngqu5yPTjmU6mq1wCFVjjqep9jLrBkhecg5G2QW0O21n2v0wR1hVNN5tGHA8XHm/0+2IAAA7GzgkZEhqrFD+KgXxUHOD1+sqa1CPEB27juA9PaRrG7cDgZ2OBKXsZn4wcHtwCJj8ZM+beW9lMmNWKgWsrsCnuyYgjt4jxAmLM05iKEJUKPEMRjEAAkgscMyNALHiLMN0ipSJhmEBGRkjFKyUI4YlEYYkooQsQksRQFCOEBYhiOEBQjhAUcIQFCOEBQhHCFCOEBQjhKFCOEIUI4QohCEAhCPEBRxRwHmLMISAhCEoIo4QghCEAhCOAQhCFEBCEBwhCQPMMxRiFMGORxJgYkUYhJiG3My0rjk9kYWKsQ2w2mXbYYkqxRtPpDEvIiKxSKYASzaIYlqRDEWJZiBWCK48SWIQI4hiSkSYQsQxHmGZQQhmImA4osw3QiUJHMN0CUJHdDdBUoSGYZgqUMyOYSolmKKEB5hmKEqCKOKAQxHCAoRwgKEcMQFDEcIChHCAoRwgEUcIChHCAoRwgKEcIBFHCAo8QhAUcIQFHCEBRwxCAQjikBCEIBCEIBCEIBCEWeYDhAQzCiEMwzAIRCOQIyO7iSbOOJWW9DAZcdO8W4EZHT1kT1HUgwKr1AAPtCwy4HQ5PoBnModrS52VJkdcmWFmAPmAz3iJG0beBCqH/EHhvDx6L/AHkLKiVxadwHbA4+80IyhcHhc4MpcgtgHK9lxmBQFai0W+GrIcKVGMj3mfUWKbhZWAytw6KeeO+OxmlhduB+QLk5OSTMrswdNShU29SgHzr/AHkaxchucedwFbkMvLY9JpoFa2DIAbs7d5zfxYp1G5RYin50fjGe/wBJ0K6rjTlPCJ6hiT19oNdCEITTmUcIQCEIQDMMwhAIZhCA8wzFCAZhmEIQQhCUEIQgEIQgEIQgKOEIBCEcBYhHCAsQjxDEBQjxCAoRwhCjhCARRxwFCEIBCOKAQjhiAoRwgKEcICjhCAsRwhAIRwgKEeIQFiEcICxHiEIUQjhAUYhCQGY8xQhUw0mGlUJFq4NJbhKMx5kjVXBo8ykNJb5ItWZkSTFujyIhSzCGREWgp5hmVljFmWJVhaLdIZhCVPOYsiRhKlSzmR6QzCAZihHCFCOKAQhCAQhCUEIQgEIRwFCOEBQjhAUI4QFCOEBQxHCAo4QgLEeIRwFiGIQgGIQhAMQxCEAhiOEBQxHFAIQhiEEIQgEIQhRCOKAQjigEI4QFCBhAX1hmBMgT2z1kEs4Mecynfu9veBbKgiBMnmSJlIfk9pINkwqeTIOwC5z0MZIPTkypw20k9IFobj2hu4kCcr14GJEtkDtmCLg3liL46c+sqDhl9u0q35G737QsaQ525PaAbPMym/cWHbd5ZYLPQ9PeCLj8pLEn7yi0FeVPPp2kxYOT6D85S9nUbcCRcwzZuUHOCPmHcCSRhkE5PpmZ8IxIPUjg9/pJI24HccYPPqDFWL8KzknoBgCVFwqhnAOWxtiawnegOcngynfnyoQQAdxA6feUi1l3Hjlj1IHAkWsroXYhXd6A5Mhl7mXa2FPBYcflJMieOQAAo+YYhFOsssbSsTqFygJKLzx6E9ItLpz5fDqVFIz585wfSW61RZqKdKhGH87FRjgTeiqCWGM9yesDLfQz17LUFoxxYBtZf7zJor3p36Z8rYv7hP6idR3BzznEx63SnU1i2lR4ycgjuJFx0YRwlcyijhKFCOGICxCPEMQFCOEBQjhAUI4QCEIQghCEAhCOAoQhKCEcIChHCAoRwgEIQgEIQgEIQgEIQgEIQgEI4QFCOEBYhHCAo4QgEIQgEIQgEI4YgKEcIChHCQEIQxAIQhAIQjgLEMRwhRCEJAQjhAUIRwFHmEIUQzCEAzCEIBCEIBDEI4CxDEcIChiSxmG2BHEMSWIYgRxDEcMQFCOEIWIRwgKEcIChHCAoRwgKOEJQQhCAQhCAYhCEAhCEAhCOQKEIQCEcMShQjhAUI4QFCOEBQjhAUI4QFCOEgUI4ShQjhIFAxyLQETKw53FfvG3PSUWMVJwfMIVexz3xKLCfXpGLPLz+ZlbWHoDw3eFSLAopH2/KSJ2VDHIlDEndjggZAH6xsQyko3biRSW3zjjpkCaUJAHqZzd+yxRyxwTNSPsB5OcfrFNxrDdupldh2bu6+neRVmC8dfWVXtvqfqOdv3OISJeJl8DsP1lbWbch84PQjp9I7FKrtUKF6Ss1mwBRyfU94aXVNuXnAyOJWSFAbOFJxj3HWVi01MEswc8gyrg1KxOdxzkwRYW3AkcZO6TUHpt9pVUfF1GBlVC/czQy85UAL394CZxtK45J7dYnYoQCuD0kbSDjy55H0lOpNa8g7vaFT25QZJ3k8H3iqIZrQvzFuh+nMPEHkQpt7E59usoejfcV3t5zkY6D1zILmYXNsHTAJA7yQr2rg/KegHP5x+FWhYitBXjvweJamnXwsLp6+nzuOSZRNBuoBYqvGckjEzfia2sUfiKww7MQB95alNdG61qlx1yVB5lFhOnq1OoDK7FgiAAYLHsPpmKkV0W0HX3XeOnatcNxjqTNleqp2fss3kHHkyRn64wJr0unWjTLUuDx5h6nvJso2lCQF7DpiKMzV6qzLbaKR2xmxv6CVeC27nV2BicEAKo/lNJXIyHKtj5hMVxYAgWksCfIe/pIrqYhJYhK5owxHiGJRHEJLEWIChHCAoRxQCEI4QoRwgKEcUoIQhAIQhAIQjgKGI4QFHCEIIRxQCEcIChHDEBQxHCAoRwgKEcICjhDEAhHFAMQhCAQhHAUI4QFCOGIChHCAoRwhRDEIQCEI4ChHCAoRwkCjhCAQhCAQhCAQjhAUI4QpRwhAIQhAIQhAIRwgKPMUIDzDMISAhmEIDzDMUJQQhCAQhCAQhCAQxCEBQjjgRjjigEIQgEI4QFCOEBQjhAUI4QFCOEBQjhAUI4QFCOEBQjhAUI4QFDEcIChHCAoRxQCKItIlxniBLdIFsiPPHUSBBPQ4gQYjPBlTszITjLDkES08HlTmVuAOcMCf4uv2kVQpJI3jjof6TTt3V7sAAdBMlrKRlHyV4z6jM2KwVQAdyAdfSFQVVakFDn6TMSGUOmQ+Mkr/aXoASwXH8Qx6Spgaidw+QdB7ngQrOWZX35V8dB047yypxZxhcEdB1lQqa3ULWw4IJyR14Ek2nasB6LMkHuBCtO/YoUnyjoR1md236gMOQDnr6y3SuLVbf5XU9PQeshWpYMxXqcknp9JBN7AVHBGCILdstZSGDdekAp8ZN+0g5I2nrJsuxt4U7flIH6QKr/DNqtxtPBGcTJXZu8RM+WkeUZm3WnFJQgBgQymZdZWta1WjCl1ZSAOoxnP5wLtPlt5UckDOD0HX+s1bFUAcsccZ7TLpa7alQFhl1DdeM+82BvErLeGyj8zAxXOdpJwFbknsJCxt+5FwRkAH1m00VsjBLF78H2PH8pgN9ZqrX5SoJOOeft9YDXLV5L9CAc/zl9lVg2XCvAq65GMjvKq6ndqrEW0ktwHxtPGcza7ahiD+GPX5rbBj8hATNWxC1kOLSuPoDky1mBzvzkD5RxOWlrabVLRZWHKgsi1nkZ6/wAps095sUGpQW6EE/LIqT1ixxVYdqkElQeTOb8Oxqb6m4anTjdg97DzzNep1P4VL7bOXPlrycjMp+G0tptGqjLF/MR2z6e8Dq7ugbyt/OPerDIXIPc9DMqLcvyrjjvjiRN1lPkt5LeZMHOcdRAusKvYUYNkDp2zIhB5kUKAOSwEj4lzHhBg8nzdRJ12qbHVztLH+kDdFCE05iEMwzAIoQhBCEJQRRwgKEcIQoRwgKEcIChHCAoRwgKEcIBCEIBCEIBCEIBCGIQCEcIChDEcBQhHAIQhAIQxCAQhiOAoRwgKEcICxHCEAhHCAoRwgKEeIQFCPEIChHCFKGI8QhBCEIUQjxFAIRwgKEeIQFiEcIChJQgKEIQCEIYgEI4oBCOEBQjhAUI4SBQjhCiEIQFCOEIIQhKCEI4ChHCAoRwgKEcUAhHFAIRwgKEcIChHCAo4QgLEcIQFHCEAhCEAijhAIQhICEMQgEIQgEIQhSIkNg98ywyJ6+sCsqAOp/OQ+XO4YB6ES3nMi1atnnGeD7wKVfJkwTk449JAf8VEIwxGCfWJCdxbnaTx7CBePMfNz7St1Y8BEYepOCIwcHGP95POIVgvrenU16gqpXIBC9c+sFuHiCpiQc+UEYOPT7TZYgesq65VhgzH4ibFovpdmGQCVzkesKnYF5dCQw5Ax82eolF9tZKOOSK346HgSKNcCy6W3OOqsM4+8q+INu05a/TkWJhlsXp9D7GBpvr/AGekLZ3OxLbeOoyRLa9LSoDHAyeN3Mg1y66/T7CQmzxMDtngfyM24QYxwZBz9fSUrN+mr22LncBwCJRVcz1gKjGrs4X+nadRcNdg2ZUY4My/Dqwa70B+S4gDMKjU6W4ZV3bSVJk33YZVG0FfXjMu8OpxixfMPQ8/nMWpZ9H+0ZzYnbPWRUdRYv4XzoTqS3ygdT/bEi2W0l+ouIcuBgjjaPQQprN3/bGuIsc7NqngA8Yk6NMbdKHJBYjaRn04gOjUB8UsdzqQM9mHYzYztglm6rlsCcly+lu024YQHaHx1U9vtOoS9dJfggISD9pUZTYv4dyFDWBCwBHA46mICuz4hVp1GE09ZL5PzNjABleqdNPp3rrKlmGOD+v5Zm3Q0rptGGscC5/O7nqSeT/b7SKuqCvbWy8CtOPTn/YSOqOykuTkfKqKMlye0NMxtrVmGFbpnuAJBHFt4u5FSgioH9W/pAw6uq2rSI9ioz1uHLD5veSeoaikaii3ZZ2xxn8pod/2e0sCh7juJm0H7Jn05Xcw5B9ZFYbHvu1VVVwyyknYf4p0artORj8T5l64JUN647TBYTqNfYgcq+0q5x0HtOnhDUtYrOxRgKRwJFSrNlaqV22bvlBOGP37ysXC/U1gkbkDFlPbtiROmNbCylgMdKieD/aFV6WfESyc5pwcjGDmKjaoqy2FDADmUBTa29RsxxnOc/aQsavxNi77GODioZ2/WTFj08X0WKO52K38jxKOjCOE25lCOGIQosRwgKEeIYgKEcIChHCAoRwhChHCAo4QgEUcMQCEMRwFCEcBQjhAUI4YgKEcIChHCAoR4hAIRwgKEcIChHCAo8QhAIQjgKEcIChHCAoRwgKElFCiEcIChHCAoRwgKEcYEUiOISeICtj2MUiEeJYKW9hH4QHzOBJSKcR4kms0qfPen/qkDrtCv/ebvoCYqw8R4lR+KaUdFf8A9MkPiVZJARgcE8xdIntP8Jj8Nv4TM9nxUKpKVk/eVn4padKLNqht2PqI+nxt8Fz+7H4L/wAP6zmv8YuyMIuOpEsHxSw/KF+4j/0TG7wX/hh4L/wznW/F71ICrWOPTMiPjOp48tf5RPRMdLwn/hh4T/wmc/8Azi8D5Kz+ckvxp9w3UrjvgmP/AEfG3Y38J/KLafQj7TO3xkAcVEn13TRT8TSyjeyMCD0A7RdWYWIYltOtpuYAdxnlcSxnpHzBR9eJOtIzwlyvpbASjAgdSDJGhD0YiOjlnhLvw57OIjQ/oD9DL1iRVCTNbDqpkcS0hQjxCKFCEcBQjhAUI4QFCOEBQjhAUI8QhChJRYgKPEeIQFCOEBQjhClDEcIChiOEBYhHCAsQjhAWIYjhAWIYjhAUI4QFDEcJAsQjhiAiJA8SzErdWPbiBB7EUeY4lJsJZeMA+vEk1YZctzFsCuDgAe0EVXl7E3Usu+vzDP8AL7iWVNvqUrhlYdZC2utyAVOfXOJlO7SM7qd1bnkjsfpCxrDEXbW9ODLC+cj94dZnDqayVUspHpEj7lFaMzNnPP6QRcTlCM8+meZQG5ZVAV8+dwefoPeWFbFXDOtannA+bHpma1rrRNqjGPSFc65UG3B8Ijo+0gfc95Dxq7KsWDkHay+n9xN9jLWMMygEdyMTj6h9JVqVvrZAM7XRG/IyCGit/Ba1qdR8mQoP8OM4/nOywyASpXceCTOLY6Wa/wAI1rt1NQTIOcNkkHjvLdI3iWPp9YWa2jBw3O5exH6QrpCygWlPFR/LzsQsP0mLS2P42sSmqxiLM7hhVX851KjyQrsFHbOBOZ8MObddW3XxyWUn8pBNvFY58AlfcgkflMTt4161KWGCCRuP9Zt1WrOmpaxtq5yARycx/DfhtZpW3WKtltnnIP7vtAxajRvQnj6QCwBgXTncMd8S3Q2lvGNCMV3hsIu4AHt6jmbX0ddbHUVPYjdBg7v5zl21/ENLqRqkrVgTtHhnbu78j1hWrV6qo1sr0WeGeu6s8MR1B+swprNSNM6hbGpI2vxll9Zof4gfieprqVBWEcZrd8Ek/b7feaLWOl137Sk0V3KASSCu4e/uIRzbb6dU60hitFaFiVGN7dMfrOlqFWrS2BMphdq8dJh+M6YCyp0XDsNvl7+8mut8b4Xd4hzbVgOT3JMDSyFwtCE1qtebHLcqvoPc/wApbecpWgyox1c/yEy6LedMlpIL2MTyOOOP0xCy/wAS9Tnd34GSc9z6QqxKfPuD7F+Ubxkn1+ky69202or1KecKdrY7zRZeRT8o3ZzycnMx/EbsaPYG3MWGVK9uucwqnS6msaq/WvlR0C95q0Ovt1KWlhtVeQc44mHR6bxqyQMg9s95qrD1NUipk2MUAwOR3/pINlWpKkJccdCCRI30O9mnCP5n3kkcYHEuu09i12bzvbZwCf5e8y6K17rvHuIBrUIvp7kwOjUTXWKqVUgHHPX85Iu6nJXaPTdnMotcPYFVwB/Eo6RKWfITJIGQXbyn7QOrHIwm3I4RZizAlDMhDMCeYSAMlugOEWYEwCOQzHKJQkM4kt8Bwi3iSHMBYhiOPECMJLEMQIxx4hiQhYiksQxKkRxHiOGIIUI48QRGGJLEMQsRxDEliPECOIpLEMQFiEeIYhChHiPEKjDEeI8QIwkoQIwjhAUI8QxAUI4QFCPEMQFHCCqWJAxkdeZARSwIo+Zx9o81r0XJ94qxWATJBGPaRTWVuGX5HB495GzUYQsrDI7GT6LRWe5EfhqOrTnW68ZK4J/5TMdtu8qctkDnJ6yzR22v0tY89ij75lJ+J6Rc7dzfQTiZ6wl5Suq/xn/w6P8A1GZ3+K6pvlKIPZZhhLzhV76zUv8ANfYfocSk+Y8kk+5zFA9ZYDgQU8+0G7RCVFjHK59sS3TsfELsRjB69JnJ4xL7P2VKp+8eT9JBVY+7AHT0EuuG1K07AZlWnUNcM9BzC59zkjp2hUM5aXphVLfpKa1yZJ2z9BAixz1iHWIxr0lDMQgeTETiA+pxN24V07ehxMdIG7J6S4uLD5ui+pk0BudEyjbT04Mvo1NllLPY+7bwMzC7ZlqWbNMABkknOTJAgck+8kNVfWwKWuuOMZ4lZbjgYkDzLBuT4hqNw/acd8zQPi1idQrc+mJylGSJOx8n3k5wrsJ8XTblkK+ozmW1fE6LgwOAV/iHWefzJI5TkDmTjFr0yWae3G0A5GR2ga6z0Y/aebFj8LvIUenaTNtqKRvcZ95OCvQGn0YfeLwH7YP0M43+Y3qKvPuwMEHvLV+Kuh4Xj2Mk0+Oka3XqpkJnT4yhxurcH2OZs/F1EAsVIPr1i7grxCXA1OuQv3EDWnYkfWKKY5PwiehBiKMvUERRGEMQlBCOEBQjhAUI8QxAUI4YgKEhqXNWmtccFVODPOnW6kMSNRb/AOqB6WE85X8W1aN/xdw9GAM6On+Lhv8AjU/dD/SB0o5mHxHSn99l/wCZZpgKEcIChCGYBCGYZgEIZhAcUI4ChHFAI4sx5gEgTnrGx4lZYQFtRgVAx6kSuytg2ANw7Y6y0EbeJU1TMx/aEL2AhWViX3IuS4OM946CGqcPp7Ocqen95aNKmDglW9VODKFDVXWC205B3gL0YesBV6itEHmNepHBqYY3mRNdliJYrOhDZ4Gdv6ywktpz4nn3c4ZARKa01OgpOwrqKd2QqnzJ/cQLn1Nz2fh0WgueCWJx+Um6MXxb8SFZXgqiqP55lWl1dWo07Kr5bPIIwy5P9JpS7wU8OtVz2f8AiPr9ZBm/Co+45tvL8K1jbVx9uv2iPw+lvJeqleDsVQoz9f8AedEgKQB6dfWRfk5xnMDzv4LOqvppBS/S+dGB6nOR+kg+oe9a9VYFr1C+ZW7WDPI+vtOlpl2fEtcy5xlRgnpxOe6ZNukbyojlqyR8uZFdvSaqu+oXYwH9fXvOXr9R+E+KNaijdcgHXvmV/D7vCZtNcQgzleOhmfW6gajUNewGzT449cGFXpXdqNVSdQy7Vy+wdFH/ALzt0N+zCsevTE5GiU5NzgixwcL2UdhOntXaAPKwG4EesCyyzZnIyoGM+kqaxLtM9T8LjqD0I6ESmzUMobcArE9OxmW24rVd5hhQW478QK9F8Np+IadNVe1gvdixsVsd+P6TYdQUP4P4oBZVZwlx6N9fQyrQl6dLVTlh5AcY5mjVsl2n8O2vcrAdf5iBytebaGNL2Fq6wfDsPXjBAlWtpqFi2K+FesWPg9+IXV+GbtNqSSCv7Jz6jp95Xp9lzLVczhtprYHjb0wRA6Glqs1akjdVQ2QpB5Yd8Dt9ZpGkUZRDkKeQTzMnwd2qtfTWnBqB5M163VV1Ovg4ssYHyg9sd4VnvJV1qQebII+kx68JbqAlRPkGGz6zZUwqsN95DEjzEH9B6CY/hebviFlr4AyWOZB0NOFqTYqMw7HpIJZ/2trju21Dw0GRkHvgS3UahVQsGDGc5GsFhdcnzZOB3gdHUa6paWYMS5UqFI5B/wCv5TLpWeitFZMlxk8flKviBNpS7hCfKcDn6zR4WExuZjjg56yDUKttdZI/4hyAOPeSPiKzGs438bX6cfrOaLXcpXZbsKfvE4wO+JpRtIN48tp65OSSMQO9thtk8R4mqxFRWRIxL8RbZaRSAYES7ENoikUgR7ZbtEe2KRTiRIM0bYbRFIz4MJeUEWwQRRCX+GIeGIpFOIciX7BHsEUigEyYyZbthwIpEMGSxHkesRYQDEMRBxJQFiLEZMecwI4hiSi4EBYhDcI8iAQhmOAoo44QsQjhAUI4QIwksQxAjCSxDEBQhDEAhDEMQFCIiMQHiLEMwzKCEicxcwKtZq00gq3/ADWuEQf1+04XwTVhfiWoo1VjWJqXIFzceYZx9sGdD4zpfFpXUq7CyrhQenPGZwrNJYKmwwOFJyIlHoLWt0thqtJbZwCPSXU6xHqcFsOBwD3mDRa8fFPhg8VgNZpwAxP76+sh4fIwdxz0EYNNlu0jGZXUQ9hOTwuTK2djwRwI6CBYecEqQJpECxzFmB4izmUL1j7SOY8yhwizAnMIYgIo+ggRJ5kh0kByZIwJ6dfEuAPyjk/SFzmyxmPcwobatn+oYkKhutIPTOTCrQPDrHq3Mq+ZsCSsfcSY0G1dx69pAz5V2jrIRkknJiPAgR6mSY4EQ9YjyZQx0lbPzLWIA56SoAFuBAvBxxEx94s8yJkCMsBOBKwOZOUBaLOYGLpAlCLGYxAIxxFEWAgSiL/lFnPaMDmAZJk0XPJ4EYCry3J9JB7M/ugfQSC/yDGLFUfQkwN9a/KzE/8AL/vM3LSQGIVb49pAG9gPTM0/5ncP4T9ZhJiiDp0/FbNyixQRnkiah8Tp3BVZtx4AI4zOIowMxjlhzjmZ3zhXpNRqdNSwFxAJ9O0l4YdQ9TB1PpPEfEviOos1JZbGRegUekqT43rdFXW9Ng3tktuHBGeBiY53PxXuCCOox9YpdoNSmv0FOoAGLFBI9D3EsahTyOJOljLCTetlPI+8jLUhRwhAIRQlFOr0yavTtS6hg3YsV/UTzFv+H7XAt04dUIyBu3f2nptbqfwtBs2lmPAAOOcTjf5/4VIq/CkFV2g+J7Yz0gef8LVVAsl3GehGZZT8TvQ7Xops+hKmCvaSBhCPridj/D+gdfiD6lhWU8MgbXDckjtAq0FtmusCppLhtILeZSMf1nqczHZ8O0j3b/BCOoyGQlSPymofn9YEsxRRiAYhDMIBCGIYgEUeI8QFDmPEUAhiEUAiMcRgRz27yFi7lJ7wY4PmGPcSC2YYjIwTwfSURFmMAcN7yVbhgRu5zyJCyoeIG3Nu9RIWM6WBH5fGAwHBOekC1nCkMc4PBkNRX42nbaNti+Zcevp95YtZXBLc4xgDpFZW/Xec+3EClL8otqKfNjaBJ+Em4tYoZupbpj6TNpmWtr1Yc1uRWM9Sef6yy1LWx4lnzdk4EgzX6Y22m1H2254cnB9s+simpdv+z6keHcOVf91j6ibfCVKwUUK3Q+8zavTpeq0sz5+bPcfSBt013j0q56nhvY9xLG5KqD3nEqbWaFm8ULqVdsgKfN9ZbX8X0wuUuWTPzKVIx7yER09u+7X21klWsCiZdbim6hwwJztfg8A9MyWiRV12rrDnYGym3pz3l1tH4hbEU4U/MD14hXP+Iki2q5SD4inP1HBjZFSqqndmy0eI6jkAYyJQ6MjMjszbfkJHVTNuhqb8GXRnNm85XaCNo4+sKupLB3rTkE9DxjgdJtBWtlVqyhb5mfpIbQjLYV3bhtIA9usZSxG/ZK4crnGcg/UHpCJ2MHrG4JjnvnpOX8RD10VIBiuwqGzwZfqWapSH2VlhvwOQR7ehlfxCx79HpXrFeHtARScsW75EK1uwyGxkqN2OxEjVYGKCoghwVIPRZRbpHrdFNr7bOwGMe0uGnasW+KhC1efeCOnUQM2uA1Nj1PuApr32H0c8CZtEHs+JUhwPFzsZj6gcfyl48TYyXAhLmW++1eSoPQH+czfGcVauq3T2L+0Qbdo4XHAgWfEGY/FiFuAbG0uBN2n+H1bS53FBwWI6+pmDWhPF0i1L+zXyhiMZORk/rO5U2K/BsYCtTt2+v1kVyfidhpbwECFMDLAYJlejfw0Yqu4E8kHnH0kda5e51ByAcD7Sf4LagcXbW7ZHeRU7C1tiDdlSDj7SRIUBqw3cTKGt01imxSe49xNB1lJXoynt6fSBXqyw2hlYZ5Ge8mLrbnXZU7Bf3cjgTL4oNodsuRwMntNlerV3HzscYUAY5gPwrC48el/UEYcgduMytnGnsYN4m7jy4AJ+wPENT8VA0/4epcZ4axlA+uPUyqi1sh9HorGQYzuJ5P19YHs4RZhmVg4RZhmA4RZjzAI4oQHCKEBwhCAQhFAcMxSDsR0lEnfbKSxY5MRz3hKghCEAklciRxDBgWh8yWRKOZMNAszIscQzIlcwFmGYbcRGAZjDyMMSiwHMmJSCRJqxkFkIgcwx7yCUIhHAIQhCiEIAiAQjhAUI4YgRhiSxDEIjiGJLEMQKyIBZM4EiWlGX4muPh9v2/mJw2/4Vgznyn+U7PxW3Z8MvYgkKAcD6ieQu1d1vG4opHygYmsRDT3Np7UtTkr1HqO4naW5LFFtJJQ8g9xOGBx0l2mvaglf3G7ehlHa8Qt1MWQZhGo3d8Sa2n+MfTMo18569pEmV13AsAxElkEnBhDjkeseeJQ4ZkcwzAkDEWyIlPJkC4HXmBYIMwHUyk2nqJEvmBqUjaYkbCt9cSiu4KSrcAjg+8figBgOuekgkbDvAH3lxOT7TLXzZyJaLMr0wYFoiYyAc4hnPWUSzxFnEjuh1gBJbrBODExwIUnfZtLY4gWbsxRE4kT5l94FgjMhUTyDGxgGYxIgZ6x5gShIkw5MALZjAMBgRF/SBYJFrAvTrIZPrGqqTg5zAW4sZICPKrAnPQQDMMxZ9YxAckBmVlse8Bc2MBQIFjHHEiD5hI5JkGsFQLt0XmRXK1v8AxTMFzciarbDYSx4JJOJkt5YTKvbf4K1Js+HWUMcmtyRn3no2sIwO88L/AIO1D161kXJRiMgD7H+f6T3CjdYW7CcvX61iYbnBg1SN2wfUStz0I9ZMPtBJkVU9LL05ErPHWaw4MixrbAbHPAzLUjJkRy2zTEcpz7SkqV6jH1lzUirVaOnWVhLwxA5G1iCJy7f8N6QZdL7hjnDYIM7GTI27vCYCUea1+jrrUeCgVsdoaL4VqdTpVvVKwHzjzkHg49Js1isWYluMdBOtoq/B0VNfog/vAwfD9Hr9Pqgb3PhAHPnzn0nVxHHAjiGI4QhYjxCEoIQhAIQhAIo4QImLPEH4lRfJ2jhoFuYiwxKGdhK/FyMjODAvNgGfeUO4cbe2efpInFuNrEAd89JnNT7yHtPm4AxgkQNFKeKFKbq0HQq3LD+glWppStA9WVdegLE5/OX0HwlFfQgYyZG5d138QVc8/wAUB6DWrq6mY4V0O1wexmliNpORgdZxWDaS4aqhG2MAbUAycA9Zq8dtWqursyNyM4GPtAzpctvxi7CsFChgPqPm/LE6JZXTIOSJg0ByluoYYse4nP8ApxgD6TVsYZdT5j1kVBrf2QJ5B/OZ67lLFx127c9o7yt1jV/90vBcHv6e8gSE2hR5B1A7QFkiwPnLDgAH1knqF4CWrW3YBhk/nDT+GuWbjny8fNNQTyoPKpHJOODCuDh/hXxJktz4TJ5Menadh7BXUVAyWQYAmb4np/xdLAnLocoP5iU6C59TpsFzvq8rKR1GOsCHxSo+BVcjDbWNp55x2MfwyxE0wfeQTkNzgYzLfiL1fg7QAAWA6cg/eYvhSI42OegBUHpn1gdDQu34spp63uYKWQudqgEjHXtNz/jGr84qrYd1JYk/lJX1hmravItzhAO4xz9sCRd1vYV0c+Y5OcY46faEZ9MFFzIoyQcEvySZhHh1/HLLQmNJp7ApweEYjBb8xOi+3S033NtdaifmPGPQfecr4dW9vw5lNalb3O5yenPA/wCvWB1NUAdmoDblSwFR2IJ/sZZr7qWFOkOEOobzk8BUHJ/QTnWaxadC+l1KtVYA3J6Hjj+knZ4r6M3WpjVa7bXSv8NfX9ep+sDRRqFq0JVaDZqdYzMEPoSQpPoMdJxviHwq7R1eKcNTkZAOSpnpqdJ+EWld24mz9pafmJKkD7dhIXioLZRdVdc20hiF3cHPPt/tCvNW2h9BpnHzbiPp3E6V7VglqfEHGS27jM4pVkZ6TkbWzgibNQUXQ1oDln657DPSRUKUNt43dzk46mbG2IvAJOMg7ukw6exVcq7Y9COomv8AYhCQuR13GRVdrE7CzEZ465IissR6WS1VZ8jDDjIhe9Pg17Ap3dcHrM6YBLH9YFiU0tuLkDj92Z78uAa3Y9gB1PqZJ7jY3hVqRnjHr7S2rT2nzbGRAMYY8N6wNeg+HUtp1uRfFwSpDjoZrtu8Blrur2bVyCG4Pv7yjT6xNPdZ5WqrdclSpHPtKtXrVe9KtS+KkwwqrGWLemfaB6rMIYjxKwIQhAIQxCAZjzFiPEAzDMIQDMMxQgPMMxQgPdIk5hDEqIEExbTJwgQ2yYwBCEA3D0hxFiPEA4i8sMCG0ShgiMSO0RgYkEosCOEKW2GyOOER2CPbHHAUI44UhCOEgIQhACIAYjhAIQhAIQhAIRwgKEcIECuYbJOEo4f+JNWNNpU05UEajILZ6YIP6zy5weh4n0C+pLamDorHacZGcTzApSxVOMHvia8s644IHWLxFHR1/OdjwQMggekrOkqx/wANfymhzRYv8QP3huU9xOiNLWp4qT8pLag4NSH7Sjm/eGcd50PB07cFMRjR0fugQjm7jn5j+cNxHO4/nOkdFV/CJE6Cr+CBgFjfxH84/FYdGb85t/A0j9zMidHSP3SIGLxrQ3zt/wCow3t/Efzmw6Orb/7zBqEFdjKpOB7yKmLHB4Y/nF41pJAc49JZo9GdWjFbvDKnHIzmaP8AJ7e2qUf+T/eBjNthGCxiXUWKchvz5m0/B7//APar/wDQZH/Jrv8A/YqP/lIgZ/xdxbO4Z+kkNbfycr+Uu/yjU9r6T+cX+U6kf95Sfuf7QILrbsfuflH+OtHGE/IyX+Wakd6//V/tEfh2p9E/9UBHX2D9xD+ckPiFm3/hp+ZlZ+H6vsin/wA0X4HWKP8AhA/QiBY2vY/92PziGsZWDBP1kPwes76XI9nEPwmsx/8ASOf/ADCBf/mK96iP/NJD4ggx+zfP1ExnR6zP/wBJZ+YgNNqx10tv6QNw+IVgt5HGTntGNfVnJV/ymHwNR301o+0RS4ddPb/6YG4/EKeM7/8A0x/jqOOWH/lnNZH6mmwf+WG4gfI4/wDLA6Y1lBPzEfaSOsp7N+k5As9m/KPeT+63/pMDq/iqm62fpH+IpA4sWcrJxyrAe6mLPftA7AtrKki1PzkmdDgrYvT+KcbcPWRyPWB3BgjbuH1zJA+QZIJnBIHtGstHe6KD1kdzE4AnEIJ7n84gXB+dgfrFHb2kDMWfacgPb/4p/MyW58f8RvzgdcZkCN7ewnMN1q/94/5xrqbgABa/5yBaui03MQhIPcSz4X8N/wAx+IU6a0lEAZ39SBjiIai//wAQ/cCX6G25fi+gfey+I7KSvGRxxM7q49pUi6ew1VIErAGFUYA4mguEUL+8ZhW2xSWyGP8AqEsTVKbDvrIOM5BzONbaT8hgTlfXIkEurcYDjPoeJIdB3EADZVSPpMevs/7FkdSwxNK8YHoZzfiD40lCd8ljLg6uku8XSVOepXn6y8EPwZg+Fn/5fWPr/OX584+8Cx6Afl49pl1KlFVSOWbE0u/cHpMXxG7dqNNWe4ZiPtGI5Op8zle5YCd3GOB0HE5ukrBuVsA5OZ0psEIQhBCECYBCRJxzEGECcgz4idwBmUWWEoSAcjp7wL9/Ge0kDmZlfc6r36mW+IAcA5gXRYiRsxlhmAESmygNyDtPbEvkHJxgdYGO0Ogy+CvZk7fUTErutoIyUs6nsDOnt2gsxziZbUdn31sEXkEHJDesCiu4HHHmxuwB1EtrtBdQOQBuPt6Sh9G7gMrChVPRSWz9PSZs26KzebqXBOMvz9M46GCOnZau4lSCOhz1gPMnGc5495ip1b3O4alSvXfWf6HmI/EmrRmWi1awcEuOBj9YGut0p3l9q7lGAzYzObp7aqLNZQti4qBsrGexHI/OFGvrcZs012otIxuFeVC+g9JVqX0FqEW6azTsTxYa8YMLHQ05UaZUUEZUdR3Ij1N/hqUQYsbj6e8waL4upoam/BI6OOARJm6t2stQoxJCjY3bEgteytK+oVMZA9xKbGV6mdSORt+sw3anw3B3Lk9QDIG5bnxTwe5OefrCurpMPUoTaSB8vWaNRcxQDxDnHAUTilNVUM1NRaBztyQZAa/Y/wC1ospJ64JIhHXapa6iwADdOTkzlCx9DrBdnNbZB44weok7viNSFSHNgI7HpLyi6vR7UwM+b9px6YxAz/EHF9un0gcEWHduHYH+0joAtWu8JwGUZUkj64MzaBc/FEDjGwEHP0mn4qjV69bUbiwBwRxgjgwOkVvfUL4W1WSvO5Dt5P8AtIpZrKrHtretsNgg9z0/OQove5rfAIVWIwcZxwJZWj6exFDM9X7xHGDKOb8Tuvs1CaV0NdbkO4D5yO/8p2NLqtJdUKgvm281kYws42rDH4rVtclSNhJ64ycg5+sk+mbWO6aZgNNWcMx9f4VPUCCNJNnxhhp1KKlQxuJzvbGMfSWfBLM68Lq7MHT1muoMfl5lVW3RMG0ykPkA1HkH6GR1tqtqaNVWuGf5hnuJB6DVamuui0WnNeOo6/b3lelSxqDbqXPiP1HoOwnKdrNZYzsVWis8IXxlgOsNRrTqGI058PaOQSMf2MEYvi1S6fWeNW3zbs47Y4lOp2O52coAMevSR1bhwmXLsclieMGUVBmfaOSxABMiu9oaA+lpr8HdXjLeXzf9E/pMuvoooI8B2WwfMMmaHpOj07WeILiSB4bg9fbBme7WU1afFdBrsx3HX3zCucXIL7yct3HEuoruudQCuSdoBAJ/WQqTxwT5gB3A7y2undllJDAdziBo1VArGUCqUGSD1b1mnS+BZQx3lBjcMjeB6zJ+KS2vY20EeigxUbzfXp32mktnK9enTiBrau/4mq7AKql/fYeZvfE5+m050+qV3yzg7lDdG+87ZpVtJYy3MFsOAA3QdPr0k7tDVdUzAbSPKo+ggdiLkx5hFQxCEMwCEWRHAIRZzHCCEIoDhCEoIo4oBCOEIUMQjgLEWJKLEBYhiShBCxDEcIIUMRwxKFCPEMQCEI4BCEIBCEJARwxDEAhDEIUQhCA4RRwHCKEBwijgEIQhBCEIAflP0M8xX2npbDipz6Kf5TzVJ6TflnTbhjFiNx1+siG7GdEOIgGPEIEDWPTEg1XpLoQKRvU9Y/Ecdsy0iLECItz2jDiBUekNg9ICbGOk4msYm9+3M7ZBAnI1q5vYyauNvwdM6R+o3Mekxt8VdTg1t/8Aymb/AIRx8PVvdj+pnBt/d+kg3D4u/wDA/wD/ACmS/wA4f+Cz/wDk/wBpzJNK2ZdwxiB0f84b+G3/ANY/tH/nH+m781/tOUYukDrf5wP/AL35LJD4yvc2D/yLOMTFA7f+cJ/G/wB6x/eP/OKv/EP3q/3nDgeIHrEvH4Rb3OVI3cCVf5lp/wCJh9ogNvwZf/01/mJxycwOyPiem/jb/wBJj/zHS/8AiH/0mcPMMwO6PiGlP/ffmDH+P0v/AI6zz5bPSCnmB6H8bpT/AN8sDq9J/wCPX9zOBmIjMD0H4jSHrZUfvEH0h6PV/wCqeeJ/OM8iB6UKu3K9PqZwQxZuZ36xihf+QfynAHzSK26ehDWrFuT6jMuOmQ9x/wCkS3Tf8BAfSW7V9JUZPw9eOVQ/+WH4bT5xtXP0mvaIcSoyfhKc/J+UR0VR/dmzIiz7QrINBWO0G0Kdjj7zXyYwsIw/gV7s32ibRAA+YzfxIMOIVx2BUnDHiem+HfA01Gl0epNzIyLvVgOQTgzjVaM2uXs4TPT1nuNKP+xUADH7NeB9Jy9NYwUU2pq/Bs1i2jHTwwG/SaX0dwOU2sPTODKsAfGHx2UZ/Kcar4+a2Kl76+e+LB+uD+s5tu0UdMB0ZfcjiSG5en6SOn+MULpq7dXqK0FpPhtggEf0mi1tNq9OzU3KSBkPW/I/KQUC4g5xnnvxOb8VtUU1M3kCjaSxwMzXdRr6F3VWVauvrhhtbH1E5PxdH+I/BxdVUyiuzlSQSDLg7unsrqrqrSxGwoHlOcy8nFiZ4yTx9p5P/D/wrTvRZdqagzlhsBJBGOpndGlrQKVa4Y6BbmH9ZdG53AVuecTga++yz4+Qlq+FUm0qGG7p6depnUUlW/8AqrR6i1VYfynm/hDNq/iGt1j4JOBn3Jz/AEjEei0BRm8rgkDoD0m7Ey6NB5n2jPADY595rmkLER4PMlK7chc+8B5xK3cCWkgCUWLu8y/lATP5Ouc8SNbdfQcSFuNrHqB1jKklWGFU9eYFj8jvx6SmxWC/PweoI/rLlZWY5PHQe8jeuFIJJBGIGdGPiccMyeb0BBk1CqPLzjqSesy6kvQ/jbeGAUkdvQyVatuyQSF6nPAMDoVsAMwZsY7ZmRGfapIwpPeXOwLLk5MC3xcSD3gHrzMhbNhUcfeVPY1QyT4gzmBquu83XgDcZDxM0KBnOO8wO+5lA53Nkg9pcbWfG5gADkAQLNY7eGrZIw2CR6GDswUV4KDO7aPb+8os1DEbSAR0k/FbUKK9wDKAQ3pCpPaoQsnlJPBxiN61tbxVH7QeUDsR05ldrg0Mrri3b8vY+4kqmV2DI25TjnHEDILHIDscFSE4PRektLqEKEDJxjPJMo1KkLaAwyjnA7nmVFleo2M2369TIJWJW9fmTJPOQMTCajp1/Znycn744mqy4LXvUHbnAzMLXu9u47SinGPWFTFaBQx8znvnrJKAcnA45PEzpaiscHKEnj0mlGUqTgEE9oF7KoVbF6sfy9YsgpsxuTPJPeV430lgxz0WCfKEUYfdhj6QKdVpqlFZqTaz5yuev2l2i1abAlvFiDAH9ItQy126cgjCt1zJ21JqN5I2sOQ46wjJrbTX8Qd6244PHHaX321arQJYnlsryxBPvyBMVrGjUZfzdvYyvHhgWqM1E9u0o6XwnUrp/EptyBtJUA9/SbmvpWpErLkbgWH8X5zk/D3Qa1bmw1Yz17ZE6N9nh1H+FskA9V5/tA5/xJi4GM8ZwfYkS2hXAWhd9YHVQAOnX7w+LbiKrnbch6Edpdp7FfzP87MScHBAkHRSnRirzIzjOMOeROX8RqTT+ba6sDyvXy9jmXNqkFmNrNbnAXJ498+kr19bHR2Pe++wEHjgfaFR0Nj3VELV+IrBzsZtqr6kyu9LfELPWoVcBUHmUDtzxLPhloGirrtIFVTkgd3J/kJqYhtyK9JBAJIRiF9gRA4uoWwlA2wKem3kSzTeW5ehx0BMetNSsPDIIHJwfWV6flgV5ZsgDpA6I1DVneuWVM49iZj1722alfFOWA6f0krtyVMoKhiQAoPJ+sidxtY2Hc3fECzSpuYqh8o+bB/pNqoKbiRZxYvPHpM+j2UgqxOW5OFJIE16p0WlWCOvmyC6YGOmJBl1grr1I2DAfuJfrLGrtRw2GQhmA429v5SrVpmpXf5geGk9Oib67LK7HLnOXPBlHQ0p8VVZgfDAAAzw31mvmqsPwB0OROcK3pDmmtkKtuCn5XHXgdjJ634hTptMpuXe7gFKx1P19IHROoYNyRD8SfWYTqUYsNqA+u7iSD1gbbSBnnicqsbPxXY8/SS/E8cczDaaAc+MenAC5ir2FSC7EDoZaNh1W5vKRxLjqFIIOROTVam4efgd24lr31lcbwPvFI6K3qMDMaW5AGec5M5Z1CAYUNkyJ1AFjHfhentLSOwLB2MaWeU85M451LABg4x3j/EWjHlBB7k4lqR2gcwdtonI/GvwAvbnBk/x7YIcc9paR1Qc4jnLX4hhtuMn1lg14wMgjtFSOhEWG0mZDrFU8sM+kF1CsmC2AT3ikaUcsoJGCe0mP1mfxhkYIxGLhnnrLSL4SAsB78xlh6xRKEiGz94BskwicJDPmzJZEocIZhmAQhCAQhCCCEIQHCEIBCEIBHFCA4RQgOEWIQHCKEBwzFCA4ZijgOGYoQiGoONNd/8Apt/Kecq7T0Or40d5/wDtn+U89V1E6eWdMnDH6yLLmSb5j9YdRNIgrY4aTIzIEA/WCsRwZQ+kD0kuCIiuPpAQOesfSRIjEAzIVWmxrAUK7GwD6yeIsYgDdJx9Wc3Nn1nXJ4nG1R/av9ZnVx0Phxx8IB/0t/Mzh29V+gnd0Pl+Cj/9Jv6zg3/MB7CQQmyj/gCYpsr4oH0gZh1jIkQeY4EDIyR7yEB5iMIdoHqrBj4UB/pUTiHgTt6k7fhufZZxGYNkgYBPSFRiJgTI4gGYAyJ6xZgWho5VmSDwJMueR1kc5EmDxDZuI9ciB6Y+Wo+y/wBJwFE71/GntPoh/lOEveB1qB+xT6CWyuoYrX6SyaQEHEW2OMQhBYwBCImUM8RZhCA8SL9I4n+UyKkvyD6T1em8ukp9Ag/lPKJyg+k9XSCdJUDx5B/KcvbWOfvCfEdVZ1IVR+k8YxyxPvPWO+fiGtTHRlGftPJGZxp1viFO/wCBaAk42gn9BLf8N1hNdYnUeFj82Elrh/8AItEP/t/2i/w3g6609/DH/wCYkV6Fk8FLSn/D2sSPTicHVas6T4VQvIF7tuwM5x0nodQcaW3/AJD/ACnndfV4vw7SHONjHj1ziBu+B31WadtNeq7UO5XY4Bz29pv1VX4dUtSzFe4AqRu/IzifEKh/lyqB1SqP4UW/D2KzZXxkwM9OCf6SDrazSu2nuap0IKMM9McTz3wWg0aPBIzZZnj0AxKLviFu64YUFtw3JlT98cGdPQpivTr7ZlxHa04/Z/eWyukbalEsmkBkGIZSpkiZHCwKg29QQevrJK6rxnn3MopVnG0kAISvI9JcyADOMwIPYqWhwMhuG+vaZA5JWrHCtj7D/oTXbUlisrDPacg+IuqxljgBN38JzjmFdPefECn74jd1Uc425GPzlNKBGG5wSvYjgyOQ72VkDA6DOeDAWrKbGTIIb195Gu9K6X07EHw+MnuvrKrrxfqNmNvhgeIMdTK9aylN6eUpgEAYyM8wLxc9qquxwrDr0yZabPBr2bWA6YPMrK3FFd24IyfSZ31DM2zPmHcniQWPcuc8jtkSvUWgoQSpK85IxnmSOm3UszvtxyZj1SstSgHcmchsZx9faFOrzKznls/pH4ju37McHnI9JEW12Vhh06cHnPvJHKMtPTjqPSEX9PMw49oVYNwwcbh2lDX4UDDEbgBzIb8OS3lb3gaXdHwXGT1BJ5H0mdGCllyU3dCD/SQLruxngAke/tM27epY8Bu2Mn84VLUX2B2rxuJ5BziZrnOPM6g+g9/eItZYz118nHmJ9JDS0GwMW4BzjP0kEq6XtfZa5CjkgciW+BWlXlXzDpzBCSyjIAHQdpNvmLB8r0yBAgunqbysrYxxjjmQ8F06Nkj14IlxGW4GFx0zAkgt9MGBma21c5OPY95al6+QKOAeff6yJIYBTjHqe0zldyHkq3aBbqSXasPgDd2lyMT5d/tkd5gNh2qrDkHOZeLWrsU8HOOVlGi2hGVyxypwOeoPrMAzWxXPTg5nSCbicNyfUdJBdOlislhKsO47+8gwmoCwMnysMlTOgLVt02NuXAIBx8sxamuzTr0yjcZIlVdzoMjoQQZRv1KD/LwNhJXkuDKabAawS45GM56QrW3UU7iSta9eckylKgLCrj6ZHWBtS9KlCK+5T8xyCSZLVa7TvpGrDl3OCAB0hTTQRnwUGPVcyNtarXuRAO3AkFOhVri4XQWak48vUBfrNmz4jVS7I6aVHO1kByV/tLdFdYlKqrbWJyp9x6+0vv1S6gGxj4dgOB3zKOPr11CJtsWp1C431rj85k01uxlbGSvInV1K7nbfheOBnjn+k5OG09xDDzLxINVri595PKY4UdzyYkdjyoyScSquwLXY27l+ij1k6WsSsNtGAeR3ga6HwxXaTuHJPUTqeKxVFYqELZI68Ccii3aV4G5iTkiX2WrVWrFvMWwMQLfiaUCtVo8RS7fJnjGZq+HFPCFZGQrbXGcjGRic2+3xbtxJfavC46H6y/SWPWpLDKOQxA7GB0tVYuhrFylgmTtTOc9py/hOka/Ufii2bFcbN44Xvn3+kEzr9USy509P7oPzCbadgXxKmK5YgKD2+kDPYVYAFBkRhxsUMOfUc5mNNU5dWfw1wc4QYmqyxAQyuPrnr9phUlsOB5WJHqMSSFic4BH5GQLNn/iZBPynJjBHOCQPfiBI9cZAx2i3qnKjJ9zMt1t1JLMFKE9AekdGsqdfmAf+HBgawzgjkjjJ54jNnKhsEE847SjxGI3j5c4OI31C8hmbp0XkQL9pAHQd+DBmGNu44B6gzLU4POV56ZOADLC20hdgB7nPWBevh5ILkZ9YHahAzkDkY5zEXIUIMHAweBItuVWJXAHJxAYdSeFAwemIeIS21M7s44H9ZHcCM52jHTqTLEAHmGRnpmBDdhxw2O+esLGXy4fL5xzHjJznKkQVFYHA5zncT1gAY71C884zniWbn5BfafRRkyGxV5znv1iyd3iLjdj1lF9b2ABRaQvvwZaNVYoPmJBGPpMiFypGzOOesC+5MYA+kUbPxlykcg8YgnxJlUjauB9czEQ7eXowkiM7Q5GOASTFI6K/EMjlMe+ZMawM39pyiMNhXESlgpIO05yZaR2Px9asAxPMsXVV9nHM4jI2V8y/UNJAFWAKgbuAN3XEVI7gsrGM2D84hepuYb+B0nEIscgB+BzjHSTV7FbLEAjsODFI7wIhuxOH+Kvr58UnPXEmNdabAScADvLSO3mA6zkL8TsXAcKffEi3xJ7VKHKA8FlipHXFiFtodC3oGGZLPM85pvB0vygkk8mdBPiQAJ2lh2zFI6QPJkszkpr7WJO+vnsB0mmrXVtgP5D0yehikbYSpLkbPnX84G1OzD85RbmErFi7c7pMHOIDhCEAjihAcIoQHCKEocIo4RRrzjQX/wDJOBX1nd+I/wD9vv8A+X+onCr6idPLGmeWI94hA8WQPB9ppAfWRIzzH6xyiAOJZ1kCOIg2BAskcekYIMcCOYGBAiziAm6Tjagedz7mdl+ZxdQcl/vM6uOlpRt+Bj/9H+k4F5/afYTv1+X4J/8AsD+U8/qP+KZBAmamcLpx64xMkm5zgekKj1MmTIiOERMUDCFKMDkfWEkuCy/UQPTa84+HH7fynBzwJ3fiZx8PP1H8jPPE8CBMsBIlsyJMWTAZMMyMY6yKYgODHERAkGl9BzYg/wBQ/nM0v0wzfV/zj+cI9JqeNNd/yGcEE7iJ3dYcaS//AJDOAhyxEo7lfCj6SYkE+USc1iaIREZjlQQ6QjxAMQhCQHSRc+UyRkLPlMKmo8n2nrE/+mr9do/lPJr8n2nq1X9lX67ROXtrHJcY1Gpsxz4vJ+imeQPT7T2F7YOrP+tv/wATPHn5T9JnGnotaAfg2lH/ANkf0lH+Gc/jrT28NP8A8xNOqBPw7TqBnGnEq/wyv7e846BB/wD1GRXoNWcaO7/lnC1R/wCxUL3Lg/pO18QONFaf9P8AWcfWLimgbf3uv/lMgl8V4+HADjmsf/0kzP8ACv8A6a7/APVX/wDBpq+MDGiwP/EX9Fmb4Z/9PZ73c/ZP95RxQCzY9Tj9Z6alFW7AHyqBPP6RPE1da+r5noaPNqGPYnEqOqBtAHoIQbgmLMqAtgesqdhxkAfeWESt8BS3pAy02ee70V+59QOZbvZx5R3mfUEq6X5Hh8LYMckesudlsU+GvHY+sKK2ZicdZi1qbdSrO2UtUoSOxHSbFfw9gUDpnk9Zi11hspptPlAtBP0PEDZpSLa/2gPiIcOCeh9pRrNMviLajFDnbn09D+cVw/DkaivcQBtsHqPpJ1amm0+fmtlxhgecwObpdQLb71s+ffn0BwAJY3nSxVUhSp4PH3lOlSn9rpygLFyUZhyy56gzRWBVXqEuYswRnqY9xjp9RILNI5soR7QbBt4XsPcyGsWnG7YqgdNvGPeP4ba6aStfNjaMACO90a5N+ACfy9IVlq1ShCK38QjO9P3h7j1kUvqXUM4Y7VXAUHGT3lNzVtea6ACqty5HC57Syr4etmBQGFm3cSzZU/aBmYCqzxKCuxjllQ54H9Za13i3F1bPoZTcuwAMoFnXA6fX/aU1k0sOMg8YPYyDSGJtBA3FevpJvncep46seQZKsIrAfwjEpvcM5PoOkAba1RTZlurMT0lFlm1fViAQfSWBcZDqSvGQDyTM+otBY7uQOPygU7XssKVsVXuek6AITS17ceIoGJz0LHrnnnJmkOWVV4wIAVZbHVu+GDfWSQsLPDdecZB7NFnfqq6lPmbqT0lzr5SrHkcq0gp3EEqBhsytz5yFHIPWTLLgMesiT0PUjmBJhivpwefrKduSW/SWWsDjGce8rDFiQMCUIpvAOzCr1PrIqAMqFwTJb9oO3rnj3k2VNuSw3+sCVZLIC3iDHO4ANLESqyo4tfH1xj7THXqPBc8kDuJe1j3OoSlg9i8e6+sCy22tsqptLEfITkH3nMNjrYTYQ2O3b6TqU1V+IyIzKQe5wTMGqr8PVMG5UnknvKL6TtqJobyt5gM9vSUlv+2AA5MxFmrJCMQoPGJf8OKNqRvJ3ZzkniB0wW2EqckHJEWosxX8uDkGCuc2JuChskA8zLZc4XzcjjiZGym3ZU3lJzyBmbKqgle63egVcjsZg0ybHyTnbNV+rfUHa7YQEEjPJ+koV6/slsARt3Bz15nN11Ya4bRgAc/Sb3TFVj72yuGxnpMd2WyAVw2MnuIGIWmwjcOV4GBOhV+IapwpqAQByCOuDOey+E5Vvm7zRXqjWpUbixGAQcQLK63r34YEpyR6ZkwSwLhPKOMmZjbuzuJXOC2O+OJZ4gLAYBAHc8cCBpRPDxZt3AjnPb3k9TqGr0q0KfM+DMY1oKojcZ44k9OviahWdxgdM+0g6mlK6XTKgVGsIySRyDLAVVsLkN3mV7CWwp4B79ZMWDkjqeZFYMAAcAsPXiRLOG4YZHcDEtdMEDGMdZFkwuRAnVqeQXJmypg2SCv0nNNW0gggKeCSY0uZSw6479IG4W+b5QQeMYwJTdpk3bkOGPOOks07vdXtfp2bEkSynDkMM4EgqFj0VgOrAE9M9YE5xgbcjoBNtYc1scZTpzM1tK914xxzAz7mW0b1Ur0IxxEtjgEkkAevJk7K3KqFUk9esj4daEJbcFduMAZlF66mpmVg+MDr05knfcQxJPPUtmVnShhtruAVR12dYeGqKFLq2eD5Dx+sKtru2FtmPl/e6n6S4unlOdzd1B5UzG+nVb9iuGUfv4x+ki1Lrk0jft+Yg4kGxnXHGQcdD6wW3KHOc9pgNqp5XwD3x1iscrt2sTnpzKjeLEsALZBHWSzVyf3ccsZg8d1J8NWUkdM5kPxt6tzggdmlg6qOu9QDxnGD2idyuDnOD34M5TamxVJITa/PEaaslfInmx2PWSDpi0sSdwJzJAZzgjnoB0nKTWHG9sdcYMtr1ihzlMA9M9Ig6KjhuOOucdY0cl8q+MAjYFmHds8wYHPoekPxnhoQzBV64PJzA2l93LJjaMZCxA8HnBH3zML/ABQ7NtQw+c5J4H27yI+JahnLNaAT22DEQdBdrA7hkEYzniWuGJBK7goAU54xOXXqdXc5zftXvkDiSfV6gr/xOnlyveB0bVCkELt75LSDszK3UqOQCJzUt1RbLuzLnkbpNNU5OWdlHfHXMDoF8LvY9j1kK2yfl698zO2s8MN+90xx1iTUcZUMHx26GBsZ0C1qVYMc8n6yv90tgoPT1HrKVuBJByWxLdte3Ifdt9uogG4EbRn1xiWCx+Vyxx1x0mY6ja7MMNnvFZcCylgGyvY9PYwND2Bgc8npzI1XY3ZwR9DIJYlqZxj/AE95aEG3xNzEjykdciUROrYnyuQfQHEur12oLgm9sgZAPQfWZ2ZPDAYcjOc/XiU23VqOcDtgHMDqP8U1NWMOufcZlifFdSfL4aMRySAek5u5XqTw0IPQknrJqXdurAg9FOOYR01+LsetSjHXkwb4ytZVrasZA6N0zOYM1M7WN5iDt5yMRAOyhirANwe8Udv/ADbTjG4soPtmW/jtM3S5fXniefsrJ2qHXA444OJAIdzMCSe2eRiKR6ZNXS5wLUJ+ssaxQBgg59DPMYYVFhtyCOnGJQAxsJ27gepxnEtI9cjE449pIMDxnmeSrZ1fCuQOvGQBJvqLs58ViOmQTLUj0PxI/wDy+77fzE4dY5kE1t9lZqssZ1Izz7SyrrOnn8Y0m+aS6iQbrJpypm2SiEICUORYc+kkYMMjIgVg4MmGzFjMj0MC2IiKHUQIOODOFqSQHb2M7lnCmcLVf8N/pM6uOw42/BSP/tKP0E89qP8Aimei1XHwlh6Ko/lPOag/tW+siq5KRk1GcmA4pKRMCJ6QzxA9IpAZkqubkH+ofzkZZphnU1f84/nA9F8X/wDoQPf+k8+w5xPQfF//AKVR7n+U4TAZgR4HvFyektO3jGI1IHQYhVa1MfbvzGU245zLN3aQYZkDNYAB3ZJgKw2OesiCRiSBwCPWULw8DtNGlqPj0/8AOP5ykGaNId2soH+sQO3rj/2K/wD5Zwql8w9SRO3r/wD6K36AfrOSi+ZfqJUdZeknIjpHNYmnCEJUEOY4DkcwCEIsyByFmcSWZCwnaYF1RHGTj3nrF6L9J5SoZK468T1Q4VT7CcvbeOJqumsGOps//Azybnyn6T1eqOE1R97B/wD0meTf5T9JnGnrbBnTUovJ8AcSj/D64e//APUQf/kZdZZ4R02ELE04wJX/AIf+a3gj9sBz/wArSK6vxP8A/t9g78D9Zzddjw6frn9DOj8Sx+Csz7Tn6tc1UfXH85BD415aUHAHic5/5RM+gG7S5HRrn/8AxEs/xAQKkB/8Qn9BKfhpxoKMc/tbSfyAgZ/g6D8VXYw4ALfz/tO2lL1X0/LssbqOZy/gz1qlm88ikKBgnk/+826DT41aOrttQgkEHknPrNI6x6mEDIjnMITMB1lVzA0tjngyVmR0GeZXsBrIBxkSii7NiqgXCkYz1mLSM1aWKzEtU231BHabhaAhDDFqeneYLi9T1apqttBAWz+hhVoL+KBT3HU/uyWsQ/grU2Zs2cN9Of6SmrUIl7bj5SR1+nE0W66t6zt4x6jrAwWar8RWvh2AjaA3Ehc1uj0risBkcbeuTWTxn6Smp66rLq0UsN+5BjsZLV+K9DIHXkdAMcf9CBJwRTWyZDaboMYJHcGb/i9ldvwrxVGDgFceh4P85zqr21Xm3Bd67dvqcYl+hobVfDzUzAAqVz/KQdPS1gaOlSwPkHI+ky/FLBptPtrwbbDtQY5+su+DWi34eufmrOxvtObrbU+Ia9m3YooO1SP3j3MBafQLsSsOPEI5OD1795Ya20Nnlc+G/BI6r/tIVWslilmx7y2x/FwrYO7pgwrDqVzc21ye+fWZi4cFCuGHYTWyECxj0QjJmfwTdYAjkN1HHPXiQQW0quTkY4OP1jFtbEkN9MwRvDZqrAByc+nvEK1fOewzgQItdsfKHcOu6VE8KWOR1AEGLAFCcRsFz5egGBAkq4HPGZJeLQo+XMFOfrHaQqg9h6SBI23Vh9uQBx7zQbQWIZevOZm6spU8CNyygY+Zun0hVZdTZznCnBA7xsTjOMQCYsIII9OI7lwoECB3enGI2fau7H7vI95O5i5XjAAwJXs3kA8gcmA1O1QWAI6SyqtX3LYQMZ5J6yAI8JQOmfykbF2qxDEsRnMIouNfikjJ9Zbp2fC+HwVzyBJeGjVBGHVcqR6zPRYUsA3YHQntKNpZz5SpJ6k4zM9yhsHJJHrxNisgYDZuAlFqq285y3XOeYHOZilyttztIODJWLubxUUBWOSB2it656mXGxGA3LkYEDSlqPpzu4ZPXuJAPhHTk+px0lQrNS+YK2eeufeSCM7MWY+c544xIL67CVH7xIyMd5dyi5bBbvzzKKiExgfJ39pdaQinHPGBAttvBp2gg5x07TIDjJIyWO0E9PeByoXOOeeJEgYJPIECv4hUVxaOjD9ZkVhNd1TPSXY7eMqswoSGBlG3Sotg3MMnOAJY1K52gYXtzI6FSwC55BJ6S8g9AMj1kFCaMcEk8dAIxp3UnG3aDnGeQZoTaq5zwIwD1PX0kVnUXj+I/TmSGpav39fWXM3mBHUSuxEdflBb+IQNVu5ipC4XgcytlXxWTPHT6TUV31FRztPQDrKBWxfYwCknHnOMSCDrtXnGenSBFRBYMufpLNp2o4YEZ5B5ET0ZY7DsOSOBxjMCSnClemQCBI11f9pGT5e4gENilzyQcKZYi7A7fvQrSHDaeyseYzORvrw7FvDyBzNFQBF+BkFAce8z6Svd4igYUckSCoq3hK3X90ESSUioi21M46n+8v1NBPggcbj09R1ll9OVB/dxls9xiUUhyzsaxs3DJQE7TJV2MynxKto9M5lmlSsUkscE+UDEiamw6noGHTpiBWaxYG25HoZVtdCHQ4x1xJ+AymyxbWXHJAGYwSFVrGAJGSycQKby24EOrZ9usy2fhyGNwcHHkK8DP0m21lcLhCjkfOB1jZVOnRmryem7GYHIArwTvccduJbUtBwG1DAn1EvZK2sCZUk9NoOcxnQblViCCRNVCNCFQou3qO4ErTTKLh5wuOeTLkqxnLIG6bc8mPw67WYLsyg5B5koT1Cw45x64ifTrQuS2R6ASVeka6zAyVHUgcR10FK3qsBOzzcf3ijILKgNocRFVZuo59JfXpVFwO3IbocSyysnwyiMCW2nK4ikZfD5wAR6ky1asdRkjg45mh9MFOM7VLYPPMyB2FrVeYgMRnvxLRqUBs8HcOeOmJBRuz6jnEtq37OCQcY5lmlS38SwLK6Hp5eRIKkO63gK24cnusrY5tJYfKcZ/im22qyuxj4a7Sp3EHkGLwmLeakkHuT1gZWy1wHkAHoeZfuYbsOWXPTtLQUrsrVVxx+uZRqmBvda1IXOM+8CAwTgMVBHBHUH3isPhKS1nnHy4MrKqTjxVH36yIoUAk21ge7gZgLxLLCz7cN1H94ma9iW8xOOMmXfh7iB4bVnHfIM0FXYKGXoOgEDnlmIDMQrDJlzW4rybixJyMDoZY+nRiCy7T+UXheYMMg4xKKGstsKrZvYHkgHH3ka1Utla2bPYdZqFWASjBSZZsIwVbBHRoFSuduwbhx+vpLhc239rivIBDBjnPYSOFKkALnHIY9fpI7PKVIO3jAEguyM7dwycEbiMyVbk2LWeD0XnHMowfDO1Me+ACJJW8pdi25emOcn3gW4xjghgOcxrklsIGJGcBpWGL5wFbB5OeklRaC7JYpb0cMcfSBfQwPk2qM8HmQABY7t4A7AfzkbCU58j7f3WUZMhuCAEg7SOnSBbmoAYLKM8A45kXRc+mTj6Q3KVAs6njqAIW21uQwUqMeueYAijBYJgeuesvr6zIrZfy5C46TXV1E7+Pxy9It1kkPWRPMad5tkzEIGISiQ9I/SRPIh6QBhgxHmSIyIvYwI9D7SXXkREYiB54kEbT5G+k4Gq+R/pO7f8jY9JwdV0YevEmq7uv4+GsP+X+Ynm7hm1vrPSfEuNA3/ADKP1nm7ebW+sioBeZdt2pIDtLGPlkED1kTGZGAj0ijaRzAcu0YzrKR/rEomn4eM66j/AJxA7nxo40yfU/0nDbtO18bP7FP/ADfzE4jHn7SKMgmSJwMSvJzJDqIFyDHMixA+kNwzzD09xCkT5R6yIPIJg582B0gOftCLBzk9po0HOup/5pnGAvvNHwznX1f9djA7HxHjQ2fb+YnLqyXTjvOn8T/+hf8A5l/nObTzYn1lR1RJSIksZm0EIukfaEEIoShwEMRyAldnymWSqw8QNemUnw3HIDYM9QeiieY+Hn9psPyv/PtPTDPl59Jy9t44GtOdJqiP4rD+k8u/ykT02ryNBqW/5/6TzJ6zONPU6vy3aYelayfwZdtlq/8A3z/+BkPiNT23J4Ycla1JwMiW/BsvZaT3uPOMfuyDZ8UP/YHHqQJg1ed+nGeMdPvNvxQ7dIPdwJg1doGu0tJB3MBg44z/ANCRVP8AiMgLT7u/9JToTj4VUx481p/kJf8AHthakOwHznB78yrSkD4UvQjZYw/9Rx/KUT0KeHoG7b3A+wE6Oibdbt7rsP8A+X9pzaWLaSgB0VDkzZ8NszrtQNwYJsAI/wCVzA6mRmUvkPweJQ+tQAFeT1xI36tK6/G5YLzgdSJUW5O4sxwijqfWVVm41A46+vaWV0kVhbHOHycDpz2mbU240VZB5xzj24MBXKtl6Z4QPgknqTKLwFPg5ZajnI37v5zAurY3FnOV9PeQt1GWyMjnIhVYZ9PqGR82Kg/QdDNaWHd4la8cHOeJzbri13id/aOhspgnp/KQadWAmoS5Dw6kfWTc+HXu2ZPBz6/aZH83fgdIjqC1ZZfIwG3BPX1gavhTM/iVAj9k5b+2DLPhb1BWrcFiD0JwMeuJztC4re4kkKxOPfGZt8CuzSo9TbLk6tngwKtXqDo9TqaqQQlq5TBIwT/0Zamlqq0iryTtznPf2nOTfq9YDa3y9T1m4nnrCp1W7jh+HHX3l1ZVbQ2MA/oZhtJA44MuQ5Azz9ZBN0ZtRZQrZR25J9pSpf8AErsbBYFc/SWAA2Fic554lVuBsABHJIMUV6itXusDA425H19ZnL2VrhcMOOR1lupsGecE7JUvrmVEHdGQnowHQiJCSn6ybD5uAc9cytq1Cg1tg+mZFaErV1OSA3XMRyciU7yArjjjBHvL1YbeOfrAsbaU3jp0MrBLNuC5x39BI7jtZT0k1fAx6yCS1sAe4JzFcRkCTD+Xgyq8hVXBye8BsQFzFSMZPc9RKiQQrZyOwk9wbj9YBgKAPTqRIghlG4nrwY84/ez7RDOcMPKOnqJRWiiu7Nil0z0kNRWpbxF+Rj9Jc53FeZTqHyirjkE5/nCNFVjYJrYdMSgWHkOMgnrIUkkEdAJFyQwEoq1GAAQMcx0WHjacn3krHQVgbAT7yGkIDkHjjoIGk54wG3e0spcoAGXcScEHtKlbaCQPYGJkYrvHOO0g0s+4+mM5H8pWlzeVWPAPUytbs1qeh6GSC71IByfm4kVe7B28nPOJZYwSl+ByoXBmegsCvb3MWpdnySwYDpKiLXk5BXPYDMw4zae3M1ByuPcSq0DxCR1Mov0dnh5HPXOJqdvIFGfMZjoGcHImn8QFZVJ6dzzIqxFKsd3TOJaQH4HB9ZQjqf3sj2gzLxkke8gVrqgGMZ9I6nDDjrnEToi4IyRnkyL4cZ2HjoQcGB1dYoCBBjdgHB9ZgKtZvVrCMHPrOzqaNxLsASR1/lOfRTtu2scBmIbP0mVLShPwjbnYLngkd+k0aldunNiZByOev1lNNbKNRWQcHBA9Jo2b9IFOQS/f6f7SiKr5WQDlccxomGUnA/qcS4LtUYHOOYtQn7SoL8ow2ZAtKNxrK87gQRFXWU1VtZ6nn7ZmjTIK8FAMZJ+sboPGZseZiBn2kCZS1xGMYGBzKr9wr25yB0EvHzY56nHtBqwXRzkBOT7wKqtq0MTyFzkyuoMUY8DIBOJbaP8AsuV43nP5wKBanwOuOfuJRmDFfFPIGcD7Su4E5UqfKccfzmtE3Ekjy5J+uTB13oCCB6557wKGAVqwuCGk7iVAGQAcCKwKLEO0ZA6iGqH7P3B6QMZU16kN8pXuBM+pW78QxpusVvmAPQibNQ2NWwx5fKPsRLhQ/wCKDlsDaQMSjBsuWxHI3V7dx56S7R6MP4luGy4K88ToCnFeAM5HQTVTSEryw/WKM1Wl2LtBJ8vLZ6ya6fcjAr7HJmjjjPUywjpMjFVpSrHzDjBxLxQHUbxnnMsbjHpEHPP1yIVRqNMh2nHAbPHrObZWA3Csv9czs2N5M95ksUM27I4HeVGWrSjw1y/I5BxkD26y2pvCcbk5Yc5iICDIK/aBuazybdxAyMyijU6liTuGMk4ldGptXLOxYAZwZa6r5iE3H0+YCZyRsIVlbI6dIRrq1KtYGek8DcGx2mdrK7VLgeYNKfHtGMEbf4cdYNqrmxmqs/RQJRM6dfFV2BIzj6SLaapiEJII7k5mhNNr7qgv4KwqfMCEnY+GfCKr9Pt1Gm1FWDnzkDJ/KUeeGlpBbjpyCDiOpFIAsLDH8Ddu09ev+H9COniD/wA0hb8D+GUKXtsatfVrABIOCiaTguzMR0yZWK9MtjFKdwznm4/ynbT4R8Kv/wCBrCfXFimQt/wy/Jp1AYdg4x/KIOaNRVWcLpQ3uCJI/EK1xu07qP4sA/1lGq0Wt0uTbpGFYOCycj6yiq5DnDZbHAZe0kV0F1mjuIyKzgZw64lironGQteP9LzmBkVQWXnpwYDw9pbJBHpA6bUaVhxuHsDmR/B6fp5iPczBuIAIO5Sc9ZE2LnHT2gdFdHUrBlZlI7DmB0lB8vX8xMAcqNwbac49DJ/i7gfnzntnOYg1jSDeTXaVB4wCOkj+BO3buBHtK01FmDvAUqRneO3rFZqSthTap9DtwDCh9A7MSMrgcd5H/LrSOLUH1BEtXWg8kEfQniT/ABicf0MIy/hLKPM7Ke2AZfT1EV16XINjbsHPaOrqJ6PH44+v1HGIJ3gesadTNsgxRmLpKJAw9JGOA88wIzFDkQFmBEZAMWe0gp1DYpbPpOHaNzD3Yfznb1P/AAX+k4vW5B/rH85nVdr4p/8ARgetgnm7P+I31novix/7LV/+p/Qzzr/O31kU16yTHiVg8yRaAjFiOKBExGNusUBTX8M5+I0f80yTZ8J5+JUD3J/SFdb458lY/wBJP6icRu07fxogsis2AUI/WcVhnEyImSHMQGRmAGIVPtmBOMH2kScAwJ3AfSAZxGnWRAzGpwYE2M2fCR/2+v7/AMpgzOh8I516H2P8pcR1Pih/7H9XE52m/wCOn1m74t/9IuOu8f1mDR58dM9cyo6wElIjpHNocUI4QYjihKHFFCAZkLM7eksxiV2HiQa9Ef2q/UT1HpPM6EAshzzu6T0xPScvbePO604+Haj/AJX/APyUTzQGXA9SP5z0HxFv/llh/i3D/wDqE4FQzfWPV1/nMY07fxy1k14RLWTFS8A8feb/APD9u/Tl8EnxWH6Ccb/EZJ+JP2AVRn7CdX/Cg/7Dk/8AiWfyWB0PiYDaesN3sE43xkvbrKkXIwFIIOCDidn4of2VQPP7Sc26kWfGqw3Kqq8euRj+kf8AVR/CbiFaywMOhLSi/TLWhFl7ClFOBxwc/wB5t1eqXQOn7HepGevI5ImTV1rqfh3iKzAGvxgG5xz0loguuuBdtOlRp2DKsuQfWavgXJvsZdpZskemFP8Aec/4QB+D15ZcjCDGfUzp/C8DT2sqFeHzk5/dWTdMxzjqH8TDAhRx5DzIarUC8Ls8QHvuPaaTpWdhszKW0Dq7ZOGzx9JOliS6ipmVTvqAOSQeczL4rhigLEZJwTNX4JzkbvoT1kl0TBwd3JUAiOljAxxnjA7+sqbBTPvwJ1bNEGGQOScypfhzAvv7jAAHT7ydEc3hauB1PWFY3YVzh19D1E6L/DsNtUNt68wv+H768opWwfKR6+kUjE2nDHazMMjI5md1NVyrt3humD3nU01BdGLgh+mPTEz/ABCnw1QIuXBzwIpGGoMC9TZUnkAyx3xWPUkgiam0psdbBxgYPqTJfhFIZscnyj6RUYNOlYUtuO70AxiWhto5b7mbH0KbScYJ5x3g2jxUGUc/SKsUja6cEnjmLcVGDysF01lbjAAB5E0rSWA7Z7kSUZ9+1SRK9QWTLdNhzNgpKHHHSVmoWOAwJVgQ0VWC0nnHUj8+ZEebAB5/lNB0ZBHoCQGx1EnVpHD/ALJC3rmWpGPjxsckAZzJg4XDd5p/A2iw2MjEntJ2aK88mpgBx0ikYQNj+o6ySYLHJ7x6itq0JZeAZTYdgD5yp7iESZiGI/dzJqdzYOAO5mYXE2ZI6yXiEbgAIF+SOM5HrE3mXErXeyE7cleuD0ic2V/Mh4545gRdyrAHoOksQgIM8Z7yixvOpIPTuMS+vayglhgdQTAsYZxjj3kSxzhDn6wJrufZXuIHUgSVu2tdtLqGHTvn6wIgEcdDKrEzZyOcdI7BY5DEcD9ZO0M2n3BsZYLjvAqLBUIA8/TMotO6zcOuJo1NRqIBGD0wZlZ+p7mVFr15Qc8k5OZQFKmdGyutdOfOCxAwO4IxKNPSL7Cg57xVJHyCAPsZMLlevEhfQ9BIPfoZLT/tQ2WAIHTuYEHTbu2Hy9TFW20ek1jTOVZlwVxkg8TAwK5GcmQX78fvck9vSIuCCOola/LnHI5lqDdU2DtJ6yiqvzWchmA/hGZG4YsAAP34Im6hSK1VG2lhyJk1ZL7HL5xwPtAhTktjt6TUF24XA9eOkx1s2779Zt3nw/DGfMOuP6wIcKeD3xx3jzgjAjYGuwDDA4yR0Ii8VUIG3Lep6feQWlgwavgDHmJ7Tm33lsoH3KO/rDU2+IwCggHnPTdL6dA6Itto4/h9pfwe0xW2N+72xIHSUFM+MoY/xSNZDKPRfmz6yHio3K5IAnNUvwZ3FwybWXBIMtoOnRQGXxG6BiOAZja5euCAe+YjqCQEAIBOQZR1hVQP+7U+8rs09LMTu2nsMTnrqWVQwbkjkAxNqvLy2cdcmBqIRM4Ynj06Sqxs2EAZwAJmGpUkDIHOMyNupK2EA5bHMQb6tpxnriKzzuU+UZxmZqNRt27lyduVBOJAawZb9mPIcAfXrA3GtXVlJG09MSQrVV2nkYwPWco/EbFJXacZ9Yq/iDW2bcEt2GYHTNZZgBwo4UesiFA3gDgY5mc62wZL4AzjAMo/zAIvhncB3IgbWq44GSOcCR1Ne9iOBuX9Zht1+Mmtg3sQR+sv03xSvhnoy6992c+0QbB8PsvsVlVRkAZboO8vdK0PNrO3PyjGJzl+M5sYXq5OTwn8Oekrf4tUea1dfZuZR0SVU5UYOOhMddm4EH9TOUfiaMMZwenA6yH4wqxwxPtJB2XwFHseYzaq8kgTht8RezyM+D/CqzK+quQkbmbPbqYhXfv1aKQvI6czJ/mKAsCeecdZx7LbnYNutx/q7SAc5OHIPrLB1LPiW5dhG3uP95UNcBkAtz6TJtNg3EAtjk5x95AqUyV5x36yxGo2M67VNmz1xExXw1cak7+6FTz9+kzEtksGJAGMEYiswMFST6wNNoSrDI625HIBPBlDOcjO3J7Z6SGSWXztgDI54jG+zdl9x7yjSisy8gA5KjB7wZ1rHAfIPKn5ZR0Gd+HHOJAWOc+dsN1Bgbqfiuo06ldM61Z5JAyfzMhdr9XqFy+svbPG3eRMprLMCGJB7xDlsbmGOg7Qia6iyt812uhHfcczQ+ouvrXx7GdRnktkjMzpfYpxuGOu1gCM/eJ3FjbwiLnqEGB+UCaEq+3xNo67ts0UfENdRkae2xB7dDMgb7cYgGQcNZjOPXmB1P8A4j+KIuHuBPTBQf2gPi11oCtpdLa57tSuZzGfIbd5ie+ZGp1wpPBBzA16nWGxSo09NY67kTafp1lSWZViMDHqcZlb/LvIyPXvErrtyWHHMK1pUgoe38Qi2of+Cep9/SU72V+COuckyJbLEnkH1ETEZGOnp2EC5b7GVvMzEDPTp941YlGD7eeckZP5ygEEYwefeAAGRyPpEGg2MQPMzDuWkjazDk84wPSZ88Y3HiLcwIA6j19JRaHOeekkHwgwQFPrzmZhY46nnP1kt27JYjP0iI316my/KuwKr0UAACaKTkjHSc7QWq/igDBUgGdKrtO3n8c9RPEaHzcxNGnJmmTY8wGDAyHTpKJYj7RZyIDoYDPPMOojX0MMQF0HrF17SWJE5gZ9ZxQ30nGrP/aav+cfznX1p/7O046Ei9COcMOPvMarr/FiBRpwe7Z/SeeOCx5nqfEquVckEDoCoP8AOBpoP7in/wDaH9oV5XrDmeoOl0x60If/ANqI6PS/+DV//FIPMZhgz034HRnrTR/6SP6yB+HaI9aqx9GI/rA83iGJ6P8AyvQn/u1//kMX+U6P+A/awwPOYm34MM/E6vv/ACnVPwXSdls//k/2j0/w2rSalba/E4yOWB6wKvjnNi+yD+ZnJwZ6PUaOrVNusawHaB5cdpmPwajPlutH1AMkVxBCdn/JK+2pYf8A7f8AvI/5IueNV+df+8kVxz0MAPLOu3wTjjVL90MifglwXAvpP1yP6RByhHidIfBb8cXUH/zH+0R+C6rtZR/6z/aIObjmdH4Nzrh7ITF/k+sHQVH6WTV8N0N+l1RsuQBdhAIYHniXMRf8WbFCD/Vn9Jh0ZB1C/eavi/yoPeY9Dzql+kqOwI8xDpHNoIQjyIQoQzDIlDgItwiLQJEZlVnST3EyFh45kG/4cR46owyrEfY9jPSsPLn2nmfho3alBx07z0lhOD9P6Tl7dPLyvxM//K1/5j/OcfTDOroHrYv8xO9q6Wt+B+VSzeJ0Ayes52i+Gaw6ulzprQi2KxJUgAAzDSXx7n4paD/Cv8p2f8MpjQhf9dn/APzK/iHwXU6zW2Woi7TjBLD0nQ+G6Y/DakS4rnzHg5HJH9pAfFvLVT/zzHjPxrHoqD+c1/FXFiUlT+9J16IDWm9rMFgMADrgf7wOZ8XXc6L/AKM/qZTcuz4Qo9NIv6tO1f8ADqdQwe1rFO3bgYmY6XTNrW0tnmoFKpgnrjp0kHE+FD/5drSB1esfrOt8MH/YrS3HLD/8Ztp0ei06NXXQfDY5KkMcn7zL8RsoSl9NQoTcAWwOBzGqgrIrdhgRqVsBnF1FTKPLcQp4AlJa9Vxv4+Ycd5mLXaZhvPnAAOOsmUICsOZ59Tc3zYI6nnGZej6llOzxAOgAJiLXZDLu2jtGxx9ZxjqnRslnX69YxrHbLI5A9Dg4khXTLnJAP2gGbG4EZzxObZq2rHz9+TjrENbuZSWQY7HvEK6IVtxsGPNwTKrNMNzMDnaeT6zMuvrywLfvZHIxLK9cisTnHfrLBrTThKuF55MtXTgLtIzkTH+OBB8NyR3z0jTU583iZx27QNbaVQS2ck9sdJEUbuM5kDqmG0kKyn06ydOqqGdwOPTMz9VH8ONoyvPvEum4OCePXvJnUKzFuFXOBky5tVQowWGe2YGbwGCnygk+pkxUegUZ9JM3V4BLqv1OI3uATIBb0IECCpgFeBHt2Z2DmTpYNyRg9xFZbXXZsZsMYFWD4gJ64jLuFIxnEmGXeW4OPUyPGSDwDySYGHVVhgARwRucdpyaE/D3Xaaz5emT6Tu2GgEBiqm1sgHriY9b4di+MuQ/KjjqMy5qOJZpStm9BmsN+Uz1EmxlY5weJ3bH26O0MoywyD+n9JzbtJYOoAUgEFe81UXVMg07r+8zDPHUSzUVFd1i+KLMZxswPvK6QzMjICMDPHE6DIHYbONwySTn84pHFekuo3ZUdMHjn2la1uEO0gEcgmd2zTl62BSvbjBnF8N1L8ZCHGccGBdpqDuK26kLnkbMck9iZdWtGncIiM7YyfDyTLq001tJsatQSenTEnodRVo6tSq432DqeTA54Gp8UqlDEZOAWleqr1aoWuTYu4cA9zOkuprDNZUlrt3AXjpMl99usuStkatAQ2GikY7abV063sSVJwMzLndYO2Z6L4nVWNFZWP3MAAdBOIavOFA8w5EtSOh+BZ9LZaWJYISOPSZ/h7kaqvkEZ9J3bi/4NwHZj4R4B9pw/h6uuspKeVsyVXVt0u6sixCV68Dmcy7RtRchxgN8o7z0O64WOwucr0OcSLr4rHeWO0hsHElWORWamcUuDuK5G7pkzmWV7GZTwysQcTqa7SOuPNlWJYMe3tMFymyw8lnPUnue8tQqDnLLwAMHmWBTYRlzlRgekn+DdKyyckcx7GGwq2LAMnngRUUeIMDcdp6HMrvQbFIOVxxibKGNN4fjJJzvGZo+I1m6lnzWWGDlUAlo4aHzY7GdalkOjADfX7d5zFV8ZCmbaaQcmsNuPcf2gS1LWWso9BMF1zFfCwAR1bvNV62jc4YtWAMHjrNXw/SrXeLtRULD02MOmf6wI6LTbhW7gMyr5Tnpn3nSWl32ruUDrjtFpqAl2xlK55VR0mpPIwzUjAcgkYOZlULLAa2BJKg9BM9msqFe3ftX+FRyZmvuVTilunGPSZfEBUtg7iecxEdVdRVdUEKPk98frKbNiuQr7lUD85h8VlHlZs/TpJFiFHHXniWCw2OzHG1V94rLVK4LtuH5GVF2OADjEsrdEbBTccyhrYg5YkYPcyZsIcnK5PAIOZIotlhHBf0AlNpFR2EAHtxAtNjEny7vbrJm0uFDL5h16c+kqrsVwg8qk9ciVGwgsFZTt4OBxA032VhRvXBxkgdZnqBawCs7Dn3OZWfEYhgGz0yI1xjIGT/KBtNdpPnVtueGA4Mz3Al8A+fpj1ktgfjdz6Bj/KKyljtACgj1PIgVrVYGC2uPpt6Sykmt8kjaPUSrY6clv1g+cdiOh9oGlhRuBcOcjgZ2gysip2IAUDoAMyAXzEnzDHdsSQU7SQrAjBw3f6QLH09VVYZ1JY9AWx95T4BGDu2r7GMqCucAcYwO5lbK6MpZTtPIGcQJNRYCfDsVlHccRFHVRaSPLjk8yByrAsrJu49ZJSB0P5wA24bbgZbv2/KWAptBIXcOp6iB3MuN45Hc8SksE4wYFl1q7uiFf9MXIOMEAr0Mj5W9SY3CbFDMQ3JH0gJnyCpAxjtFWcWDdyo6Z7RAIWGH3fQwO4H5sfaUWuBkttbHUbWGBKvKQTyTnvxAtwFLdT3kkRWZg9iqR6cmBEAsMgf7REKRnn35lhBQZKbenAMiQpYYLBT04ECOCMYPEZUnjbk+sDw3l5lgxt759hArAxncf0i2p1GQfYxnGepgD9yYAoHfJk0Q56Y646ekgOhz5fbMSs3Ck+U9z3gSVdxLZ/SDDPfy+hiBAB4OYmUg8Dn6wJ+H3HHsZEdeQM9zHv8AOAd2enPaIkhx6dM4gWM3oc+8Aildx5HeRU45J49AIGzzcNgHtAalCQM4+vSDq/O3Bx/DzDxAdxYDI9PWRqJBLIxVyMcHiBDcWGc5PTpLGbIVt+ccc9ZEEhwXBPt2IknYFlwMqpyQ0qEGVhjbgk5zJbvMAeR7wRSTgkZI9I7ATjaCV2g/pzKLPh6bWvPGGYdPvOpV1mDRDCN9Zvq6idc/HPUDnHPWOv5ozBfmmmUu8iZKRMoBGBxEIxAAc/USWZXnmSGYDJjHy4iOYQMuuRmoIRcn0E5B09oOSjADkmeh+sgyBgQRxMq4D1j0Ehsx0yPvO3+CpJ5SB0NP8H6yRa4Y3DozA/8AMZMW3D/vbB/5zOudBTj5f1i/AU+h/OIVy/xGoHA1Fv8A6jGNTqQP/qLD950/wFPv+cX+X1erCSaOeNXqv/8AYf74/tD8Zqx/3xP1Uf2m/wDy+vPzND/Lk9WiDF+P1PcofqggfiGo/wDt/wDomw/Dl/jP5SP+XD/xD+UfRnHxO8dUr/Ij+smPilv/AIa/mZZ/lq/+IT9oH4aOzn8ogh/mtg61D/1mP/Nj/wCGf/XIn4dYPlIP1kf8vt9FgXD4t6o4/wDMP7Rj4sn8Nn5iZzobf4QfvI/gbv4B+cDZ/m1f8Nn5CP8AzRP4bP8A0j+8wnRX/wAH6yP4W8f92Y+r8dEfFaT3Yf8Ak/3jPxOn3P8A5DOZ+Gs/gb8pE1P02sPtB8atbql1IUL1Ej8OX/tI78HpKFqcN8p6ek16BSL+hBx1xGI6Y56H7GGYBuz/AJxkZm2RDEhyDEXAUsxwB1J7QJ5xwfzkbGWsbnYKPUznX/F6slaFa1ugOOJgso12qYs64B/iYCKrtjV6dmwLkz9ZGzXaWr5rFJ9F5nD/AMu1I/8AD+geFlFlWH8BqmH7yHcJKO2muR+UquYf6UzI/i1e0VOj12dQHGMyjRa9dTWFY/tlHI/i9x/aQ1Vm/wCJ6ZB+4MmB6P4Sc6qvHof0no2dQjcE8dBPN/BSG1Cr0ZXBH0PBm3Q6u63Rs9thZvFdAfocCcvbflb8P1NFGnQu4TxCQuSBNT/ENMCR4tZPpuz/ACzKnpqIbeiEY6MBiQS2pBhSoPogz/Kc2lh+IZ4qptcDjK1/3Ij8Vn81yEKQMKcZB94ftGwU09jZ7nAi8DVWYHh1IM9WYn9BAo1FYtwEOzBz0zADUBvNerADC5Tn+cuX4fqfMz6lB/y1/wB5cPh6Y/aXWv8AfaP0hWIJqGc5vwB0AqWKyjRsSba6yzHJJ4M2f5dpvSw49bDLK9Hp6zlKVB9TyYRwDVpGs6Fh6ZYiS1TI4WlBsyQeQQMcz0YwJi+J6YW7ruSy14Ue+YVwkRRp2LqGbkgZyRNGlyNON1FW/JGWrBPtMq2MGxZ+z59P6y6zWr4QC8N0wO0inqWrCrs06CwDnbWCPeVU3go1j6fTIc7duMc+sLLMVgBAzbSN2ekytV+IxUSytn5vfEC9nqdsD4azrjLGqzBGfYky2qv4SWUWjV6cnoLAD+ozMr0BrdigZQeVu7CZbrGR2XbivODnmUdxPhXw1l2prCQf9Ylw+AaNulljeuGH9p5lcNuA4yfmH9JbUWqQkPcMDPXp9IHeP+HtI2cWWc+oBldv+HamG0X5PYlP95iPxzWacoou8QEZG9Qf6TRpf8R2vaFspVu2Qcf0lRF/8PWAcamrHuGkm/w9qWVdl1IAGMAnn9Jqq/xDpnLBkZCD6ZEy6343u40xDeoAxxAq/wDh3Xgs3jKSf/uSTfBfiQUjxVOBxgiZT8Y1lW1UqRdxyMAkfzln/wAQaxWUWUVMB12ZyYhS/BfFq/K1DOvcqoMzWfjFP7WuweoNJmz/AOJLVwfwo464fBmlP8SHb56Lhk8ftB/aJhXIOouUEAYb12xjWWg5zgDB44nYPxf4dqa99ps3fwnjH3nP1HxDRi0+BVYMj5/GPX6ZjnCqxr7DlluVh6YxKtTqbrbfE8RQ9YyMHt6GaR8fsQKDRXYo4YEAk/eaT8aVwdvw6g8d1Gf5yclcs/ENQm0pXWeMnJ7zRXrnsqPiqu7qQrDMTfE6GZ/G+G6ZiOgUFcfec+6+iw5pp8LPYOT/ADiFaaNcy5L05tJ4z0E30X/s38RFDfu4YHicNRvQnaDno2SJEh1xkuPv/tEWvQE0WqxfAOMAMeJBXXwFTap7kngTiK7NxvDLnpkSxS+9fNnPaSFdcVU7AdwC9OBgfSOzwwjDPl/09ZzkFe05vxnsecSexCp2XKRnJx5f5yRauKizGMEYzuY5kGrzvO3apwMg8EyutnAO1vL0AElY7qjIVLZ5yTyJUBrSurAAbnLE9461AYgKicdQMGVogCrhGB9d2ZalHmGSX5y0CemsK5LHPJ6ydWx87FAx1OJT5Bu8lgToOOsbancpproZCvTHeZVsatBo2UYG9hvPrzMF+krXW5rOD+96dJqGpFtW0qQP4SOYLdW1osAHy+YSCWiq8LQurfvZImOjTGpWfYwOdqn7zokIECI+SRgASQ2ABvECkDBz+sKkqhj0GewyZCzKKQy4zwDn85XXbW7EI+0H1iutVt23LA88fuyBoUby2DdtzxjOPSZU0qG0twas5yOo9jLl1FKEc4ZuZDUahFVxRxvYHOJRG1K1q2senMoFYst8wwpAwB6R2Oys+4gHHHftI1MwVNqnr3lQ7NOrpZ/o557iS0iMgZWXIOQD6SLveckVqc8SdGoNjLWU2luTA5xpbxjwQOAD9TLKSDWw2kE9CPTvNwoLkMqknOJFNMK23ebIyOvEtIzpQW1K2WIccBBOiEFm3dgAE4AMqThuhJBxNCUgkcYbmZ3VVkFVYDOUGc/0mwakppyxpO7sRyMRIGaovgNnAzNNIBUbRlckSDyibi+3ABHtHYGJG8+aI2VVn9mCGJyTknMkNRyeV9jg5E7RzIV5wpyTLSoLeUsVH3MqF/7QOWGAOwj3VY5txLAeGQQ+7gnGCefykMbD5c56HME8IWDc2VH6yJIx8y59jEKvFpqfycg8k/0zJ2Wh6929Sc9+szD5sgjj/V1kS4LDygGSDSCwqXG36GIJaeigZ69BIVqFdlVzg85EgygtjcTk9TEF7ggKO/6RM6ZbnOfTjErVs5HmwOpMrOQ2EIx+eIFo8u1kbgjPSWI4sOGcAzMbyU2dPtEHxjjP3gaLVau0rty2M8SsFsnnH0k7y4UGwAE9NrA/nK62QHJ5GOkKsLPgkESHOF3bh7gw357SSkg4bAEIZY7coOR+skXOVbdhzzkiIlGOduMe8dgCnbj5QBmAtzOOWVmJ694F2by5yB3kRtXopPuB0jDwANjqPyEgw3AlVJ9u8mTgcxbnVshePpAVeONx9ue0tv2LZt67RtPoZUSeOABF1Oev14zARxxhBn6xh8/u/nJEcjJABhsJBwcgekKC5x8g+0gbNvbH0iwckEEH3ktz1p1yD7wJraSBz9tsbcZBUZPoJDGVXaASRkndGV3VDai9c5DQIlstggiSztI3eXIyJUPmwwwAe/M0NUrbtrKMLu6Y4gKrY1oDAFT3kWVlzlQPQRqoCZAUv1GJEsfEY7CpzyIEqwGYbvuJM1hrVCnJPX0AkDZwNyKcd+8uF1ahl2bD2YHIgMoB+zRtw7kiVipw4DlNufSRpu2NZk7vUYxEx3nCgg+uSYE7lJJ8MKv06mNbFw3kLOOikSK27B+0KsM4yJb4j5Dby3GevMCdliFArV7RjoBz17zMFDOMqCFznnGZO23JGPKT2aMsrNlmwCegEBsUYttTysMc8mKpMcAdM9YVPWitvZh3yOJM3VqSyY2H1OTAroKq+4FSc9+eJK415bdgHqAJQVoPyttb16iWsQRtYqcjy5EBIwWwbCpwf3uABC8h7Gwo8nII9IsBEIcZbsF/rFZiko/UMAftCNWi/wCET6mbqpi0oAqODkFjzNtU7+fxz1E9YD5hAwHWaZSMTRmRPJlD4MYkOjCT7QIHiS3Y6gmLjpDkQJAhgOYFvSRI9OJMNlckDMCHJPMl0kgeIiZACGeIs+vSBgA5h0iXOZFEKF8uzbjnntAmRFiPjEDAIdoD3hjEAh1i3e0ZEAxFiHSOFVsmXVgSMdsyWJKECOPaPbnqI4QI7eYYkoogRWLaJMREQIOuR7yVQVx5fLZ394GVHKtkcGBYc9GGDFv28HpLA4tXnhpS4I6yobNmcP4prDZYakAatPm9CZs+Iak6fTkL87+VZxyu3Q7v47P5CZ1Va2hXDBMY7A4lleqZSd25v/OZRjPTrJIEIXdkesitKa91/esx9QZaPib/AMZ+6iZ6tSaVKbFsQ9M9ZRtJbAH2kGx7BewcFVsXkOikGatK6alzb8uoOFbJ4Pv7ZnNp+Y9OktRfCRHzuyDvHtmB6/4Ln8ZWRkFTyD+s71fwitQwF9oRmLhQeATPOf4a1a2awUXk+PtGxx/3i9j9e09mD0nP01jIPhulU5ZC59WYmaq0VFwiqo9hiN4DvMtGJAdW+sanqPeIfO0Bsf2Yx3kc8SbfJIGAd4dZHpBSTADkEzP8TJHwy1lOG2nB/KaCeTMfxc5+E3gnHl6/eQePs1FvKttIz0BzGNQ5pb9ip/18ZEzWlnJUPgEYGD29zNNVQbRkt5j+6ffHQw0so1W5SgVVXOCc98dhIPqVVxvfeyngA5MgKvBUlcB9n7w5BxKHFoU2GtOnBHrA0Nrct5lOMEbQOcRuoAGXY5AxWVZd0wOGQoxGNwPJ5E0C9tcArCtrkXCkcEj0gSFjKm4VqqocDzdJfdqBuFjIgVgAMdJiXd4BOzIAwSJZQtGCrO5zg5A+X7QLLNYj2LurycdpFrLFwcvWp5BZen5SVqpWpC127Qc7yuOO0LblvRRsyS3nfcTj+kCSXLvxcmT1x2P9pG1UNiDNIU8cEkA/nG1BC7atrjHBUcn3iZSjFbFYsOmD1gNdRVWpr2NgDoehlyCu0B/GpQnkIcrM6gKysqsNo/f+nTMlfUarEO5ySob1wYqNTaZNysup0+M8jxeJF9HWp3Gys46YvXj7RJWhrbf0LAnI69zM1j/9qJQttbr2x9oDPw91qZ94J/0OrD+coKrkbCznjIVTmBXjIUh89fWRBZAGSx0zxnO2UWbKksPiG1cdQAM/zlXkJIBbPuQJBi/LMpOOslsKgMylQwyOIG7SfDvGULZq0rvydqZ3Ej6iWJoduqFY1lFdmSMWgr/TE5pVFTfhSCOR3EB4bYVq3Xjg46wO+nwHU2YFeq0rDGQFY4/QS2/4F8TtQKdTUPXacZ/ScGs3Bqxpt6uOgrJB+stb4h8UrYo+p1CkcY3QOhZ/hz4j38Nu2S4gP8MXkDLAtnnycfznNX4t8TU5OttHs3M2V/H9egCm+u3PcgwjRT/hm3BNm0Fh0KZx+sk/+HGK7TeqgfurWc/zmZf8Ra8L1VmzjuJIf4l1obF1dZHsxzLBcn+HT5sWucHoUC/zMY/w+LCBZqGB7Lwc/rEv+JhtG9HXJ5yQf1xKtR8YFtgDaXjqHBGfzx0kitH/AMNVHAW6znsFAx+sa/4YuqzsvU57MpA/nMh+NtpvLWtobudwx+okqP8AEmrXPkVgBwXHP6QLL/guroXcXRsngAtx+kp/yjVjz7Qc+lwyZYf8S6wMD4QVfQHI/lEf8VasHFlNbDsQNpMQUP8ADtTUu5q78DnBBP6iU+RsqzbSehzib0/xQzna+iQZ6DeefvG/x34bqKwtmiGepDruX7cyQrF4ZrBAtyPQGJlwACzYz3YES6y34deQlJqrLnOAHXH6ETMltavtYMighWYuMfyki1Z+CvIOx2wR2AzLq/hmpsYVrqGB7j0+2Y9Ya3VBRfY2TgBADj0mI6jVUWfs9+7GCQAG/MGIOif8PXsw2aoMoHPkPEQ+CuQGGqpIGDnBEyr8W+JKg8U2kdA27JlLfHdYLAfFYbRgYhG0/Dn8UA3UN3PLf2mir4XYtZ3OpXGQQP8Aacx/jGruJZ7GJ7DODI22W2g73Y8DLB+kK6lejNjFA2ccAc8y4fBNSvIRTg8c9pwtNYEX9nqLBg9S2OfrOgPimssIB1TEqOobrINo+HawNg0EZbpnIjX4Nr2yDUoGeCWlNXx74guU3I20fvAEy2v/ABNrHG3wUyP3uAIFw+A6w5O6oMf9R/tJ/wCT6tDkspOB8pJ/pMyf4o1G4+JUoUdcDmaa/wDEbcl6CQT5SvI+/pHw+oNpL6LXIpsKN8xVe/tHW3gqAcn/AEy1vjNl5KLVsJGeWzKataDbm10+ijoIg8wPjGnH/wDhLj6yLfF6SCBo1H3nHwY9pnZzdZPi9SjH4Ss+8f8Am2n286Jc+xnI2mGDA6f+Z07t34ZfpJf5jpCTnS4+85ODDBgdX8ZoGX/guD6w8XQN0Z0+05XMWTA6yrQzHbqdox3iWqzcSrKwHcGcvMYsYdCYHRsBxyrD1ggqK43FSB6zGusuC7d+V9DLBqlbG9PuJIrSdoGRgn3iHh55Uk+gkEsQ9GH0MtDKQMjB9ZIUwnPkXHfnrHtJbcSB7dpNyoACc+px/KRJCj056YhUmIIA6n1gFPHOfqYgyA5OCB2BkHyw3ZPXsJBZkYyADz0zE7AklUYSvfdYdwx9FGI3JL5B+2cGBAW+gYdsxNY5Y4P3kiTjau0Ke8aApyGHPGICG9lLEHHcwA824Kc/80TZLLl/LnIXrj6SZKDyqeYCPl4HJ69c4gosbq2SBxmT3EKNmVPQknrIlmDFhaPTGe0Kka2VT1JOBjvJeDac87F7+bB/nIW2WuADYTgAdYtpbn8uIDTGAxzjuccmWOvlGPMe3/tKwXXHmBGckCLcxZiMbT2BgSCsWxsJPoeIwCA2AAR2zEr5J8uO+SSYMzM4zt59pBZ4gQq6KfQjMifE5UOSSME57ekhgHJHGIhgMGLLknGOpgTsxjG3CjuJPTrSa3aw25B4Axz+cgqNjamWbuAOgll1VlBKuCQOpHI/OBWSMnaTjpzAquACvfvB0YEeXAbnrAMpJAO7HXH94AUCdBntJKrEAgge3eQsd0xs6gnOe4jSwOpO4FjzsI5+0CwOruUOQo5yeOYBOOCTz1JzKDa6HL17hzgHvJbwxYgFVx0MBllBI38DqCOkiWUNwzH324jAFrjIyPyzI46HkDOOYFgr3ZAtUsv7vfHrIsHTPOT/AAj3jqTc202bH7EjH9JrGlQqLfxdLANyPPnP5QMhZBlfmPuJprUtXy4wDwAOn3kWorK4rvqDEEgMGBH04mZVtrcKlxPOCQcZEqND1WUX/tqrCuQMv05lnHi79ilgNu1OQoHTiZka0W7arGKZyQ3IEsteyjbc6socHbwMMB1PtA11LtTAOeSemJpqyRzMWkJ8HnruM3VTv5/HPf1ECAHJgemYxNMggiRMkZEmUPrJjMrz0k+SOsBMIhk+0fSRJwYEoAgDEqsDOuA5Q5HIlmIDJz0MAcRcw5gG724jJO3K/rEQcRqcDEAU8/Lx6yRkR3jzxAREY6esOMRQGemY+CIu0faAiIQMefLAMRRiLMAhDvCQEUcD1gKGYj7QzKHCKLMCUrcSZ55iPI5gU5KniWF9y89ZWwxIFiIVzdZi74mV6rSn6zHqvLpalAwMkjEtqNtll1iZy7FuPQSnWWmzwxvDADAAGMTGjP1AHT0MtUEqrlRkYG0d5R9ZYGIKlch1754MipkAHIwd3/8ATFyM4b/zesiXB4HAPWRLdu0C3Srv1CrgnOcADqcToaitK7krAUgAAkdD6zJ8LRrdYiKxUnIyOuPSbdWG/FtuHO4feRWj4Tprb7rdPS23VaUeLQfXB6fee7+F61fiGiq1CjBPDr6MOoni/h1v4X498P1A4Wwmp/v/AO4npqB/l3+IbKOlGtHiJ7OOomPS47TyKHIMbnrEnCSKB/xCJD9+POLAfaRbqJFWMeAJFjF5iwz0EZHvAgGPeSEPpAQIk8mY/i3/AParQe+Bx9ZscgniYfjOf8tIH8a/zkHkra6zUCyZdhgY5EvR1WsK7Kd2GGfaZXKoHUnaQxPB/SPxK7FLljvz0PAhpqvrqcZrvQlsMe/2mdr0p2oWJA6hRkGZ2Zd4BBHPIlysoYMy5QHDCBS23eqFW6cEdMdYlPg2AJ5HHIOOss1DISGrrA2jb8x5xCtd1bFCoUfOD1J9cQNZKW1MpAUMM9eBKK6TUrCzyhxt6dZN6DTSWFnDEYIHX6SoNX4jC0WCtupB7yCRceEEXIxjqZVtUv5mUjPXpxJ1VVKqjeWLEjOM4/KXOtWnQI7raSeQPKf1EoKrwdQqI4HGFwOktQeIdxK4GMbhjJ+kyV1glDXlGyc/SaDu07Cx1suR+DhSpHvzxAC7uzBFUdixBP6STm1fJadwUcYXEbXgsQn/AA8g5+Uge/vKb2StgtaOKyeptBkF9dqrX5kAGdvlX9ZG293sz+HLLx9Zn8cVIu4EKT0J5jOtW1Sq5UL2yATASiq3ISornufT6xNpv2gAGUAJ655jdVFi+MSAQGGOeIrDWVACrjO7dnn7wENMh8thcPj0z9ok0o3vXu8I9S5BKy5TVZTkrlF5JB3Yh+Mo8LgcN8uR1EqKXrOns/ddSMZxwfXiAbY1TIdqn26TRTrFK4CpwPKWAOIi1AVDqN7bvOorUZgI3DxK7FOHCgbgO5HeZmt8QuWrdmPQ5yfyzNLul2nPgL4ZH/iN1HtMQfaQXVlbqpz0MCdhVlG1drADIIPm94yFOnUkcn36j6SerI8Q7HGTyMjJP3l1rY0ycoWUhGG3g8QMQ2OCAXGPbEm+k8OgO57dD1kl01ljBkWx1Xsnb85tWrxdIygF2TBAY4GfTMg5ZpbYW2lQB1PSba2NVaOSWYDcykdJa2du+1cgDkDtMV1tjBjWxUdW/wDeVRbf+Icl8nPIDc4+4g5GM/IoGVAB5kLFepgMhgVBJI5HfiRVkavbYcnPBziABbOG3AE9zzLcMjVsWQgjjpmUo6EWpuBCjIH9ZagRlBJOc+VTANzFsGpwyEnjkwqRyuKWUseCOMy17kt1LWkPuYYBHHtM9pVbAQ7MVHPH6QLBVaH3uvhAnaSvPOfSPUeGwbwXJqHHI5yO59Iae8vTtYrXs8w3Ngn6GVuarHAFhGeiEbR7wi1K7LKVKodx48i+n/vM/hbXO9SpHXOAZpS5PC8JRk5JGTzzjj9JBtRvrC7V3Ak7gMEfUQM/iqgIGNxHBYYH6S/4fXpLrnbVpsqrXcQp5c+gjet963XKi5GQAc7veSNwRt6qivjHIyPSFV1aeiy4bAyknADRavQpRqbFpOUycZI5EgfHVyTcAXxk9Pylti6qtQ7WKQ5yAfmPvIM407fubcDsW5kirrwwY+wMdi7rCNyrx06ZmjT6HUWVeLWud3yhTkn8oFdSNtLNlf4feSK3AhiNoPK9wZcijROy2q4ccEBcYz9Zcz6a6pVzyBxliCR6SKrVbi/7U1qCfX+0s1CWBVCH5yOjd8cyvnYyhaa19SeTIVPYCFwu3OeRIN+hqUm1ssRtxuLHgyyqgeGVXc3fnvM9etZR4SkEZ6YxiUX/ABaqhirBmUkkFDx+sDq//Cmk/wDFf8o//hXR/wDiP+U7sJ1c3BP+FNH/AOK/5RH/AAnpe1z/AJT0EIHnT/hLT9r2/KVt/hBO2p/SemhA8m/+ELf3L0P1mW3/AAnrVztCN9DPbQgfPL/gOuq+bTv9hMNmjtrPnRl+on1LJldlNVoxZUjfUS0fKzWRI4M+kX/4c+H6jnwzWfVTOPrv8HOAW0tof/SesUePDES2vUMvfImjV/DNTpHK3VMp9xMTKVPIlR0tNq0Fgduo7+k1WWJZyhVfTdmcMNgzTRqCp55EDaBlzvKnPcdoLnsvA94VsGG5Tz7yTFlUtkZbvMtAE/Kcg9B/aTOgtZdxG0ZxljgSsLv6g5x3MYTLea3kdV6yCJrCMArK+OpHSJmAJyCAe8nsboM/UCIDnzEbsYz6wKyVBz1+kknHOPN695LadmG+XsYAAMAX4H8XEimpY/ulh15HMXhMTuFRknIfhFQkehzL10mrG12CVr+61jgCBlwVO3Zg+hk9uBlzyPSX2VNWQBbXc2NxNZyPpzKXFlRDNWx9xzAhnBHmJPpGWUMTjA9JIneBtVQeuT3/ACiPLk7VA7AQAoVXIGM+sgDnA6E95YSXb5gMeokSDvAOD7iAJu3eQ4YDjPaSFfhVjxFG5wSCesHQ0g4YFieMHMnY9upNaOFyiBAAeuP/AHgU1qxU+ZVwOTk5IkLGKAqqkjtgH+8mQQx2huOoXBEVrtuK+G0CVSVKC72HJGArLCwKQm1skDkAYlxpxgKrba/m5GQT35lTOK2dC2Bng94ECGJXyDGDn1iLsGIYZP5YkltR92Tz2xxAX+K/m8pPHI7wInecEA89JbWuo1LirBYgHqemBEUBxjbjpwQOZqoU1eLbWAMqFAX/AK9oGU0gMVVmXnIIMkaalGGssbI7DEssQi01EKSffgd8RN4YoztsynfdwD9IFKvQo+a2xCeRkArJrWtz+LSx4OBWHIP69ZVZu8tiJuJHB659jJcKy7s525IDdD9IFposFgV67lK92HX84noYZ+bA6hhFvdwdrcDvkkn2gbSrqHHUYJyfLKEunNIDsAeM4LdJa9xs0tdRoUohO0k+sgvkYedjX/EVGf8AeR1KFufJYOeVJUj7Rg16MY0y4xjJ6dOs21d/pMWkLfh03nJ559puq7/SejPxx1A9Ix0iMcqJDBkGHOI+kCekojjiTToRI/SSTqcwDqJGS6ZhAg52qW2lsDOB1kkPAOOojEMwAwzgwzE3T6QJEcZiEl1URQBepgRADBj+8BYEAIGEAjHymEa9DAR6CC8r94EZWJO4gAHWHSOIQAxZkuImGIBDvFnMDAJEyeIoEI+8CCJHMCXT6QMMgxdDjtAi4yJnszgzSZS65kV56ofsN24g7iMe0iaXt8yDO3jAl+mq302V/vK5xL9HUdrk9CeJkc5qLF+ZGEW3HVW/Kdo1A8GR8HEiuPgSPedoUg/uxjTKf3R+UDm6YNg48o/i6TVTUw+Zt2XznOczWtCqMbcCN0GVx6wqyyov8NutHD6d0tHr1xPU/HiW+Haf4hX82ndLRj+E4zPPtQX0OoKnANLZH0Gf6T0ujX8Z/hipCM+JpQv6THpcdLeHQOpyGGQZEnOAJg/w/cdR8D0rHkouw/Y4nQYcZxMqbclfpIv1XHXMefNiJuSJFMsSwzBoAcyJOeIBuhI4I6RkkKT14gRxsbBOTMfxhtvw4nGTuB649ZqGdxZupnO/xIxX4YAGCsWGM/eQeW1NiNYdnJbkjHEzgFjtCue2VGRLWfxArtYqKOg7iWafTJdUGRmZs5wvHH/WYVjsKphADyRLhajIw2klsAzTZp0r8TcV3/uoTzj1mXATazICT2/pCnkfL3PTMAu5zs8rYy2BLbf+BVcta7bQ24Engg9plYbX3qQp9x/WBv0m/UaTwg3yLgNwMDOczNqBWLNgZzwPm5zJad7KtOMV17g4XGPmB9Zqr1Niae587lfG1S20D24/64gYNO64wzOpJztAwPzzBbS7/tmyrdCMkj85a+p+dV8vP8W4NModSx8oGehPaBqqR23+E67SCBvIECNQ2UrJVccAW/0lHLrvThQvYDEryxBDBscc54gWN4m8o9rOTxgjEakhSqMqgfMhfrHRcaLFLWZxxtYdfaDWAuzDDA9BtBA/OBJPFer9mAEU+bd0B+sq8PPzAIx4AqHX9YK9YC5dg2ei4AEsYI+docMudoB6wJ3u1fh70J8gGAcZx6zO9zkGtamG7suMnE0OoNNRss84UDGe4i09DpmxkyWGQOuIELLN4G2naDgHA5xjrmT31Iqp4lgZeilAR+f+00IrnfZ+KWutuuMEfTpGKkDKNlj7zkhlx/PpIM97bkNr1bSe6ADP2AhVW1gVEW2xyeFUH7jpNbaRqa7ErdlQkkdSPzmUXWVVbB44uxkslm0ZgT+I6a/Sv/2pCm4ZXuB9feU50711WMjhwRuBPGPbMre02bt6uwx0Bycy5FxSbmXIK/L3GCJRPwKnBZXQnPlypz16CW6mlU8RQWFeQzevSVpX4emD4wGOV+omsKyV2oy5LAEA95BzGrtssUo5XxO5PB4mjSq+WQE785+vqJCuyoNULACudrKDgzTf5ivgoy2Z5BXGfvAhaCayWJUhsHJ6TOHBJypKluGGOPrNthYrYj0sCoySnOPr7Tn3LuATdnPTtA06hGXNyYCv8uccnuJXqhUGYqqngcHI2nH6y2td9YpJDivzoo7HuJT4Wo8oTNf1z0+sCAFZrD1IBgYsMgcnJSxVz2IzLXawbjY7WWOOTjAx2kUK7gHrG7B8wPEoo8QnIc5wONo6mTSweH5S6sc4BltVK2WBrQ5QA+UHkmIVbh51aoYyoPeBFqK1pUbm8XgkjkZkbKmwHcscj5j0kGR0bATDeuJpS+qmtmt02+w8IW+VfsOsIqQ2NThPmXzEgAH8+8klbM37QBRjgsT5onevdutNacbtoBUH04jqetlAbFhY8nfjA9OYVBi1Vm4glAQNpORxLHv3gE0oEOSR3l5apdy5YqeeSOvrKCPEr3q/AbG0QCtN6lwnkHTzEsOZZqqSCqEuwQkBwTnHvK7BWgLKKwMjAAzzE1ptBdx4eF5YcZkFfh7WYoGGcdfSWppGIL1447y6tKAyOlqO5A8jhm59OJpaq6ioOFBr8I2YxjuBt/MwOagLMdzWFVPdv6SL3EHciMAOhzzLqrqXIfdYozjFmOJHaXYnxVCnPJBIP5QKUuJO3btyck92m2jSXWD9n4iv+4ACcyoDwbRttpchSVKg4/XvJO7O3jWGwH/QTmBO+mzRapa70LYwwbHXiUPbS5Z3ONxJ+TM0pYdtjV2+K2CpDcHEzlETAZQF67VOBA99CEJtgRwjx7QFCPafSGD6GAoR4PpCAoxDMIEwY8yHMOZArqq70KXVq6nsRPO/Ff8AC6Ops0XXr4Z/pPSAEx7feB8s1WhspsZSjBh1U9Zk+Uz6f8T+E0/EK8ONtg+Vx1E8N8W+FW6O4pauG7MOjTWaMNF5Q8Gb1tDLkc+xnIGVbmatPdtPsZRuJuZdyovHUZj3OD+1VVb1mqp0VFLuAuM8AZMleUt2hVKjhQfSYVkVHsVjgbccENI1qQp3549uPzjvrdHBFh2Hpz3lqagKo/aksPSQVbOPmXB/hPMg3mGAH46jORL8LknLA9wVyIr2qJAD7BjnapyYVUVTI2gkn+LtAVup5Ugtzz1kql0+7/tGqIxk4RSWOZpX8IRuKW5x139YGQtaMba32Hk9pMeL+fQEcyQsKP5FCjtluYz5VylZBzgkWZgUWPaMDw146npmNSWABwBjEn4al9q17D3IbMk6LXTuZwTuwVGckd4CCOcgEH/UBmS2r1xyPUdIXPWy7U0xr3Y6tk/nIoVBJus2gjnntAsNdllrhATsJACrkSlku53ZJU4xjmbCPDLNS7bSBzWc7vfMr21MpdbiLCc4ZoFNf7R9mR5eQ2MfbM0U6K626oEh9w35UZ2+gJmU2Dzq24A+3WbRqiuoa7wjiwDHPI4xINOm0D06tltYlbK9r7urE+mJkv072ahxXWBtJ3Afzmm/4s29V4YJy+DyfrMw1VN++wuy2dscwKk062bVNor9TtzLb9J0AvDp0VAh495BLlss2sWW09NozzLNO+6tvCO58859PaUUpp2rYVlMLyQSMfpJsEGjsCMp8y4OcdBz/OX3sr6XxHasOchK0POfU+0y/imVU8SoLWBnDKAMH0gPUowVH3owKgfs2B5EoQMrBXU2B+MMIkspZdmzjJxnqMySXMrDwxg+vWVAKCrDOQucAgkRPWKmwz43Hbg95Y1TrhktazHmI6kfUSFhUjLBid3lBGfr/SA6lFLk5IKj93PIMp5DFE5xkEnqYAWhckAgnA3HbzLM2GvICbgMHB/WAwWVOSMHsW/pINS7EKzAA9yMyxbDWQNhbIyeYMwYFhU27GDg9IG3TqV09anqFmyrofpMtX/DT/lE01/KfpPRn45aRh2hgmGMSocRwZIiQPSUMjEadZHcY16iAyOYsRtw0jzmAzGBwIjH1AxAIHnMfSLvAEJIMDBOHxGeICEfvEOI1PBEB9YAcQ5IyIsn0gLODzJqciQMknSAHPaRXqZLvK+Q8CwdIs+0Y5EiYDyYdRFuMN3rAePSEW70gWMB5iPMfl9YzyICxnvIMnpJA8x94FXQ8yQwY2XMrIxIJGQcSWfuIEZEDjKPB+JahP4xvWbKq/2aAekz/FENZq1C8FDtb6GblVSquh4IyJFVlCI1EuXzcHrIvWRzCoiv0j8PHSNTLlwYFOOxErdfMPrNLKJQ4wwEDoaIBtHrVbORQ7cf8pE7n+HDn/D+izz5MfrPO2OdN8M1OoW5VJqKbe5zxPUfCKvA+EaOojBWpSfrjJnL01jF/hweFVrNN2p1TAfQ8zrsc49pyfh37P458WQdMo+PcgzqDqZhUsc5iOIGJiAAO5hTXgkxN6zPqFazAr1JoZMt0yCPeGjubUaVLHGC2enfnrAvySIDrEzbEkPEBTcGA+sgb8k/lOP/AImsrFdSWAkbiSAfYToNraK+ObDn92cD41cjXCx1A8bPzHpjEK5+aRQuE8pJODyRIVasqLFIBOzDEcYlL6hl0nh7QN7ZJCyqrUCgM7tlPQ+pgaTbZ5nSlTswCQMnn9ZTv3PjG3jOCDNYB3LtcXUE/wDEVgdvsZi1KW1vx5lOAC4/QwrYtqtQacIK924N/C3v9ZlapPGCMSCzYOBgCK0OlIFle3knkjzflmatOg2V2XLtVj5QTgn6f3gV01kIRvJAsBBI57yqtSafCz4lYPQjH3EvW9abGaoBgWHlJx1z1kb7PCGW0i1N/CrljIIW1UDCaY2BxkMT7SgnZYRcM4PTEus1BvUXHO8jaSF647ytHTnG0sDyd/8AQwNnhaNzhtWawedoq/TrKmp0dr4TUMQF4Jp29PvKwWI+QsuCRtHU/wBoV1W3MyVKwX0zjn7wIPT4bhlYueuSuP0kLMFCVbCjjBHea20t614Ndhf1UZx6mZhW/wA2MEdScZMohXU+3cUKdwSOCJIDdna6KMcHGST6S7Y6HdyfTaTx9Y66QquzlmYAkZ55gU71RS+8FhyQcy7RarUae10ocJ4gXdjzHHPP05mcFgQi1P06p/PM0J4i0bm3jJwFGDu9STiBKvemqt8etgqnCIBkMw4H19ZoTS6gaa57NO5bdtAckDHrMOoss3oSW29R7D2li6m21fLdtUfvE4H2z3kFz3laTWr7X4JfPP0xKAzHI81rt8vkGQYgFsYl67OmMk45+npmQottS1/EOwBcdeVPTMBvXdTp2Fi7XU9CeSJdTeoUq5Arbpkcg+o+8jXUlS1WO/iBuoG5uD744mVqgLmQ2bkzgMOeM9TA7yXBdOFCm0qMBAc5Ez12+NbZ4ZCts/eYHn7TGlVdeVrv3FyFYkY2ia9Pr6tMhVseI3DL2UfT1kD26asYdSLVOTkAjPY/SXJqi9j1WjjIAxxuB74kLjp76gONg4L1jJ9ZB006NRaC1nG3ZjuP6QL6yy3O+mYh0G3a3Pf9RFqXF9YKpWSAQ6bOFPqDIOvh7n8WtGfgnOSfp6QSut9zPaVKtx4bY+uR3gZazdXaLChcgckDjA7n7Rve9V7MjAIz59eOs2G3w1Zq1Vk27dy+v0mGygF0xv3Z2sGxjB7yid1Bv1KgOQHwQMzPqanSzFIBC9QCSZZpleqkk7TZWdi57Z6f1k7KR4DXgjh8Y7yihri1YC4RM8rjBJ789YlRGLYRwuPmDbhn7yBVwqk9+cA5kBvrJL7lz6cQiXh7nU2EopPJx/KO9QLgKFZagBnec8/aJ7GKINxYA9CY9zjO4MMdPSBYNRqCSK3qX+EPj+sofNZCp4bZ5O31lhDbTkDaeoIk3se2oADGBjjEozlAFBZ2AJ7gGaNPWqOKkpqVsbm3cA/WU+EgKm17CMcDcBLNu8FlTBPJ5yTIqdgBGFFOAT5kUqDKm/aEFNoUcEtmWGtFzvwTxwev0lRaqtiShKg+Xa20wFp7ErAeq5vGzkEDGJoGs1L0ircjru3YHWZ6lUs4VPE54wegl6CpDh6l2lcrh8nP2xII7LQ+bK/PnoMDBi3mlVTKrtzjJ56ye8MGe6hWAOdxJUj9eYJctlihxkdPKATiAgy2uyudh5IJJyZW1wXGXYADo7Zz9Ja9FTO4qtsVAOS68j6mVoHTUAm7jHULuHqAPvA3a2jT6OnTMCw1ToGtQt0B5H3xM11ovbyKSvXCgZ47Si3UsdS9jh2sbq7pkywWPZpRizcwc5K4BHTtA97mMcmKObYWjaI94lMIF28Rb5VHILN8Wc9pCTBgS2iPAEjnMeYEsiLMIoDJkcxmRIgPMza/RU6/TtTcOvRu4MuhmB82+L/DrNHqHrcede/Zh6zn1tg4n0X478NGv0pKj9snKn19p881FRqsPGOfymsG7RHxG2bgD2zOttdUCOi5G3J9u887VYQQQcETpNe11Kq25hjjBxiZ3FwAPhqwGHmyA6/oJA0/tAbUQhjgFTiX2O7AFXYD3PeVCv8AiZiQevY/SBTcRkA546Y7Rjlebn+hGZN382Sg9OP5yaKRk56nMCII27V8xx6QSwhFCtyeoYYliCxHJR9h9cAyL172JdtzZyTAldabNpOFwMcSiy4qwG5FB5wJd4IxiVFEHOwB/fmWCRKvtAVjkZzEjKoZSM/XnMVYZd25i2e2OBJEZwwUKvfJkE2pSykMm8Ec7G6ARMWalSFBXGcDtIoWXlRnHBMuUNkEByQOeZFSNlqUKFKkpwE6Ff7yAd7fDUoGYfu9iIWix7vMWIwDknJH1jS9ayynHiDhWzg/mIC1ArppVjuryflK9D7w3ZOPEVvQy97z4Z3p43HOLMkD7gysVV2puQuG7q+PX1HX8oCK1owO4HYONoGDK3sFqjc20glsDge0ga35LLsP1GIzY5q2GzcvcBsywQS5SxZP+JnrkZH5yddhrTBJbPQD0kCUAJercOnI4EXhFXPhiwjsU5iIbPlgQh25xyestuutv1Bs3KuABtHygDtHTptZdnZRcxPfYTNFfwrWlsjR2r67l2j9ZYVid17KA2cFvvIhiremev8AedE/C7lsxYtQIX96wEfkO8g/wxzkFKmJGM7sY/Sa51OsZXtKsCThjzn1zINaCq7bAre//tNS/CbCo8S1WI9c8S3/AC3PWxCf+Uy/z9J3jMGa5B4jAhWz9YgUDlFGU95pPwssMG4cexi/ynLZbUE+2I/n6O8UWMUGRtx+QlL37PKSBjuhzNNnwVmPl1WB6bP95U3wSzaB46HHsZrP89Tt0k5RfoJpq4Q/QygDAA9BiXIRsP8Ayn+U2yDlSOciM8wHKD2iAhEu0XaPuIGURxmIcESXSIwBj5oDrGesBjMA4zHwIscmLrAfUx94QgRPDgyTdZF/lzJHlQYABF0MB7xkwGJHoYA88yR5H0gRPIjTpFGneAzIE8iTYSts59IFgIxEeekBjaIusAi28R5H3hnHaAAZgRiEfECOfQRjJ7wOYlPYwAxgiRYZ7wQ5OMQJGRIyPWSIxziIE+kgrxEDiWESq0kLwMseAIVVdUt7MjjKAYP1My/DrGosbQ3HzKf2ZPcTciBV2jn69zM2t0v4hQUO29OUb+kg1svcSaEMMHrMeg13jZquXZenDL6+4mtlx5l+8CL145EQJEvQh195U6FTAkGBHMpcDxF+ssBmfVXJp18RzgDt6mBOys6zWaT4YORbYGsx2UdZ7hcZwvAHAnjf8PLYuoHxK1gbrTtCEfKvrPT6/wCI1fDNObbupOFHqZy9N4zfC82/F/il/wC74i1j7A/3nVx27zz/AMH+JVafQALVZfdYxssKjy5Pv+UNW+p1+GNi6bb02+Zh+Uw07xODk8D3nNt+L1LqHqFNrunJCjPEwLpWsU+NrL7AP4jj9JNKwu8Ljb7DA/ORViapfiFjeK66agHDKT52/wBpst+IUKgWoPtUYAAwAPvOdTpw7EUrk+iD+s11/DrnAa0JVn+LzH8ukBWam+1Q4bYp+nH3laoLHB3PaR/CC/69Jt/B0LqwtgNp8PdlumcgdJpL7RhQAB2HEDENHdY3yJWvq5y35Cee/wASV2JqPCsclawCrKABz1nsFYkbmGMzyX+KQyfEBa9m2p1GMdwOsg44dLbvD1LEgLgFfX2iUpssrFeSWxkkZlj1DwEu0z9c/wCv/wBpXUbhhLbCCRwFAGfrKphF+Wosc43Dg5jsRltsUl1VBu2sMDEtrr/D6rfXegswcndkAH6CUve7WE2UrauOSuSCBIHSo1CtsNatx5WODNtttG9LGBUVpsBPI44mD9obK3dECHgqx6+2BLVStbyLCXNY6KQpEKsqrXbkDKvhlGPeU3KmmYLtZ/UAcidClEA3KdQQTt/aEEfaXXabx9MQtYFvRSOcSUcig2W2t4QdioLHfgAD6ysWKykpVlvfjn6zr/g2qqFOx23YLMtgPPp9Jmu0D1Lv/wCHyCSWDYiiggpUhLr5l7dpWSzMuxslQSV2/lL669zMELMH6YMt8CmpbUsxu7qDkjHrKjI97YCm1MDodxjW2whrqnKhDywBxn+k00afT1qr2aRtRZaMV1k7cD1Mq1OoL0hfDGxCdqKMKPt/eBWdfZarLZqGYEYO5z0+kVGSRjUBl5HA5IlJUM6irTsT1IPf29INXcPMUZD0ATsPtA0Xq1bkN+6cg/8AXtOjXp9OavCawonhqbNvB4Bbic2tXfwjaWC7gpYjqJ1EOPiViFlI/CgbT67QYGRKRfof+E7OGCIO/PmmN6irmt1IK9UzyJ2Gs/DfBiC7LbZZyVG4qcc/0nLsTwkZLGLWWHzAjB2/7wM2qW9rA9bHLYwS2PpJAqa/BscA9WGc8yVnkCsUU7lABJzgDiOpLMYK03ADyhm45+sodOnJcCkgjbnK9IXadzZh60LHpg5aD6nUeMWtbYMbCq9MTMbDu32OxK8bd3B+neQaAtlVjnICsuDkYK++IvBqCZucA2HCsB2PQntiXfD2OotWpcYYHO/LHH0/3mhr0/EivULUVKHaa/KQQOhgYgpVGqS2pmJwCrZB/KSqQlnUFSV68c8wou/BsXXSbhnAfxNplmiS+4MWs8JcHDM4UN7epgJ9NqdRm2qqwK3HiA7VP3ka9PqclnZfD7e82AOdHs8QMUHlYE4H2z/KZme1Kw6AWIvQ9eYEKkt8dNp25U7iG6e4mo5RVfLWLkDkZz7mY7L3dWO8jJBwyDP5iadN+IWuq0V5VjjrjdgwLfErp3jKhixyfft/17xOS9Naj9oz+YEDGPYiQ1RxUXLVvk5GcAg5/OZjqGWs1hTufkMAScjtAn4RFqVeL1bBB6+nEq6uwVWUgYyR1HrH4zq1eXFidSdnIMlcqGxXrtUMSFxj8uIFbowG3Iz6dTD9sUZ1rJVcAk5CiWFitil7d5s48i4JPr9JZUWYOi2ZViDjP/XM1UjKG5/aA7SeoyBLFYBdrV9eAxPWSYVJYqlrfE7AcgiWWae1HVnFyowyMKePtJVUVOVAALOScY2gKBNHXdmxgB1YL39MyhqvOCHyOwxj85B7bSFLIQM/ucQJG4+GKvwyZB5cKSzH7niGSu0hbAepG3AkqnVelbNuHWwBv/aX11XmhnFOlZSOHDDgd/LIjLmxx4xVlwcBQuc++ZOqqoh9jbWYDaCD5ZOttNnLtuGeiZxn6cSWvFbqTpSiFBkYQ8j2OYVRXpHLit3IY/KSB/WXGrWaVVewVMSTkggkj84nutwCzbi2D5u8rvbdtZXZyOAWYDaPpKhb1Khyo5bA5zLheE861K1h/jGR+kpNDcHaLR1wAMiXV6QvyiWDnlmO1V+vMgoe93XJ1AVjzsCyxWrZFJ3WEcgooEWoASqusa1bVHXZX0Mk1ZXJzuwMqQvBEK95HJbYYUTbCEckRnpADEgjiEshx6QIgSWAI8QgGRCIkSJaBKH3kcmKFT4h5ZCSBxCAgSMkWh9oECDPH/4r+GeHb+IrXyWnn2b/AHns5m1+kr1ujsofo44PoexgfLEO1sGb9IwJCE4mbXUNReysMMpKn6iFFhVlYdpodW6kDaqv1G7K9zIBwARydvB4zLUFepC7rFr8m0/+0LdPYCDWzMVXOEHAHqZhWcFmLcAgc4A80muDXk5DZ5B9JRi7xM42knnA5llbNplYIrBs4y44xKG+WA2Ng/TgyaKACTgHviIOgfeQMnnjpIjYCzFjlvYyidj8DawxM7vj1z7S8V1v+4xJ9j/aWpobrTmrS32Y/hQ8QMiMxBwQMjnmNWZzsY7vYmdKr4B8RsTjSOp/1YX+Zlw/w18V3bhTXn/VYIHIA22cZ3Zxjgy03KiFayxwfmKnH5zsVf4X+JudzvVU3ruz/SaP/g8s27Ua1V74AJ/qJCvMkhuS4Uk4xjr9pqQBVO4gnPQjmdRvgHw2m47tVfaVxwgAGfqZGzQ6AY2adh6k2EkzeeN1nrHJNliZZK+T6dpDxWBPmIb3ODOsNNpyoxSMn1J4mikeAoFXkx6Ca/lrO+8efdmt4U7/AEGO86uj0Wgaiq6253tcZ8GqsLt+pms98AZ+kqsYqpw2D6npN5/knbSy/D6HC6XRK47tdlv0MiX7olVZ9UrCzJ+IWtyWtVh98iWhw6gocg95vPGYzvrV3iued7Z9jIsxb5iW+pzIgc5zAmajNIHLkH92MHMr3ec+4ElnEsEiwHJOJHc38B/ORZQ4wc49jiQ/D1Hk7ifUsYFoYHPY+hhulfhjjzNx0OeZMAAcSh5iY8GAOenMqutWtVBPmdgigepk0MAn+wk0dK8q7AHHTvK66GKkNY5Oem7iOtFp42gH1nNteh4jxmJMHmSMBY5gekMwMBQ6x9YYgIiGMRjrDvAAOcwPBgBzEesBwhniHJgGMgxD5cR4iHPSA8GPEWW9hFgnqcwJcCCsMkRAY9obQRx1gJgR9PaOvkmLnHSMcGAzkGRfBjYjgyJPBECYH7Me0iPrJIf2cgZA+IHlekQ5EeMdTmUIEDiOL6SXlH70AER25HeGQekXPpAZ+mJArh+pkz0kWPIkEs4zI55jJB7RdYDxmVEE3EZxtX+f/tJO7IpbBbHZesimcs7qQXwcHqOIUyB9/aI89pLI9I8wMep0qagh8tXavy2L1H1lY1mp0fl1le9P/FTkfebjjHIjBIHA4Mgz06/TNyty49ziaX1OmK5Oop/9YmazQaS7JfTpu9RxKB8N0aMM0Bh6Fj/eAX/E6UfZRuvsPQKOJnSi7UaoWa0dOVQfKJ166KUrxRWiD0UYlLjzgQrsfA1rxqrLEDbEyAR9ZUEOs09F+owzEcFvNjn0Mt+Eo34fU4wd1TLgdc4l+k+HazwK0Y11KowCR5px9/reKiuFUux2/wCrgSaMLVCVh7G9EX+s6NXw6hDusLXP1y54/KbAQAQoAwOwmGnMo+H6h1wxWhfQjcxmn/LNNxv32kfxNNdlmxR6yo2he8gmErpq21oFHoJEuGUN0A7mZrNTZ4jAbQu3IOJVZqF8PD87uCIF5KC9n5J2BRj65i8Y9sD3mWy9K2RLXFW7hPF8u76TZZXVpa99xNh7KO5+kCne9j+QM5HHHT85xP8AFGnIFRuCNkHy7uk06nVa5rN/j/h6d+NoIAx6D1nI1ni6/UMLBYtoVjkjJcDkYEiuYE8InaQqkdFOTLqqksrFjKSBncAecf1gmnS6rDWqlijowI3e0terblUwhUZyDnBlVmt/4ritcJgY5zuluhr8Sl6sHKjKjHbuJYQLKEw2cDLpjGQemJA6S02ALYEBTkODuIgagtVSbrMCywcENjZ6YHc+srNVXjKq2FlcY3DGM9xMz02C3ZYHXuG6iXU0axQQ9FgpBB3hOkgte50qC1neAR26cy2zWvXQKaQSxJHA5Mppos1QZaCUs3dMcev6y1tA1amx/EU+v2+kipJqUuo84HPQ9CPvL7NMl9AGQSuQSOpHpOduw26s44xgrgDHWVm51w2/k5zCLb6Cin8OhVAflRvN9ZOnw6lTIAJGTvPQ5mf8Vc2oDKOW6Iw259RNBu0WpqK26l6SmQEFe7j6/wC8oBed9mxzy2N3fpKr0Fh8IcuTycYz9ZO2utKkw1LAdwTuJ7cRBfMK7Qy9w/8AEPWBnXTeA+eC3PAY8RV6dq3HmTdjOM84m2vYrsBXlWO3k44j8GnzKwHHBBY/lA5YY7xdhWVDwRxkzr6gqdRp9TXWCwRHznnBGD9pXfTpa1FDWJUoPC1rz+c1Ild34dNu0KAmOpVRz+ogT1SV10VNecCstcUzyzdcH25nCtS7UsltqtZZblmZTjA956DVVLrbALFxSR4jkDk+uP5TGb0WzoKazwQWBJH0Hp78Qjjait0OBbvAHXGRiU/iAmK257gKOs6Nmn02pcvuNRHGADjj3mOzT6ioEtXZsHIZHBBHrKJpRuAtWpyoG4qf5RipQ5tqGD/B2zI0V3uqlQ7KPbr+Uiabhuw6EZwQFI/lAmwZLt5Qpk5O3gReDa4KM6hm8wJTnH1k3bw6xteuzdxtG4EfcwPgawL4lwqKDgEE59swKHRlBPigH/l4iZ7+P2av2ByD+UZ6KmGC4xzzmW7Kq7vKG4ByCMYIgQFtlY2hlVx1B5B9ppS1SGHXJwADmVs6X1/KSf3h6++ZmLI+a1pcnqG3gH+UDStNPikPu2nneCMiO+utQppYlOMsWBJ+kq02n8dkr4UHqzAnHfpHVSMqHurXPK5HUf0+8CVVzbSEqYjoSrYP5Ecy7N6NYBleOgfDYMV9fg2EBSVz5fCOfvzEUA8K3f8As3yMNzyOxgI3KtQVg6kcYZc5+8PBtdWsqORnLEdfpDz3lvCUuwHTgmRqrvJ/ZVOLCeVVucfSA6ksY79vPQNnI4GePSWl1Qc1hWsHzbflPrLQRXWatTYtxI+Sr930y39syLtv02FDgEjb3Egg5Vxk2BSnV29PaGnbYAUexGGSCH4I+spTfXaBcCy7sEY7Ylv4YqWFb5O4YDHHEort8xK7t2TgFTIMcAoGwo4GBLBQfxIdiRtOQwPOfSWZ3gFNrICRx1BlRnFb7Bts4AxkRoNqFGIYk8nGIzRtsATcM9cnIldyWg7R1B82RNQTbDvkrtKnjIDRZegFsWDJI8sVaPTXuI8QE9G6CRbSJu3p5GB6ZOJILvGRlB2jfwAc8dMZkfCqYECpSyn5sCQStal2Elie+MxB9qbmtZOecDiIJ+GEYAVVuM5JDc/lIIGavK+GDnoy/wBO8N1e7ezMWB8pA/rLQ/AIwec56RAM9qKtnhb/AN0lVAA+0YpVBuAcE8gBuMReNtby27AT6kZiWxELbrSS3Jyev0kg99p7DdXkjDA4Ye8vAMzA+BeD+7Zx95pBMrKQhmLMMwHmGZEmLMKnmGZDdiG6ES4iyIt0RMCWRDIkQRDIgS3CPiR4hxCpZEN0QxAkQAtIkxYMgbKwwU2IGPQbhmEeT/xdoMWrqUGFt4bA/eH+08tWcNifSPjNdF/w62q22tTjK5YdR0nzi5dtmemZodHRoL9tZVm56KuT+U9JX/hd9TWGa2+rPQOQv6Tif4X1Q0/xmnccLZ5T/SfSAsivMn/DOrAA/wAxXA/0yB/wpc7A2fENw9ChP9Z6rb6yLvUnzWKPqYR5xf8ACSZBOsbI7rXj+s6Wl+C16ZwyX2HHYqvP6S6/4pRVwvnb26TFZ8Xvb5AqD6Zms87qb6x2VUjuZGy2qsftLVX6mees1t7/ADXOfbOJQWzN5/nv/We3ff4npE4DM5/0iZrPjPUVVfdjORui3TWf54z3rdZ8U1TfvhR/pGJkstd2y7sx9SZWWiJm884l0yMkmRYHPtAtiLM0hgAQizCEPMRAPYRQlDzjpEYExQGZAgnocSRMUCAUgk7gcyWVLFQQWHUA8wPsZgu+FV3Xtc99wsJ6rgEQN5O3qJBrUU4ZgD7mYx8NIz/2zUHPqcyuv4Mi27zqbW9OBmB0gwIyDkSFjWYCoCCTgt6CSrr2IFLFsdziTwBAz+EcAAt92jro843KuAcj1zLLHVR1xOP8S+KXVOK9M2wEZLY5md2LjuO6VAeI6J/zMBKjqtG3XVUj6uJ5XazjexLM3OTyYFPKOJy326Z5eurKN/w7a3H+lwZdg45BE8X4SntiWV6nV0L+x1NqD0DHEdJy9ht4ixPMVfG/iNfW1bQOzoJpp/xJargajTIy9ymQZesSO9iIiU6f4podSuU1CIf4bDtP6zZsyNw5U9CORNVFIhiWFItkCAGGkT8xlmDmJgMwI5hmSIkSJFMnMgD5yIyO4MiARqBwcMOvaBIHMe33iTmSJA6kCAtohgr0hkese4QIbsEgyQAbvEeYhx0ECTjiVs2BGWyCOkzXPYtbFQGI7CBXrtbZRUvg7dxOMkZmH/NNXnkVt/5ZLXHNakciY1GZmtNy/F7161J+smPjL581C/YzHtXGcSJXPaSkbx8aGfNRx/zQPxqpf+5P2M54QZ6SVmnRkwOD6y0joD4vT3rcfQyxfiunY/LYPtOUawO0YUY6SUjsf5hRj978pBviOnBGWYfVZy8ekZQOuO4jojqL8Q02f+Nj7GT/ABmmPS5f1nE2YPrGEJy2ZOljti+kni1D/wCaWeLWf+8T855woc8SBLAkEx0R6YlT0ZT9xGD2xmeY3HpDJ7E/nHRHqCD2HEWGE8wXfHzt+ckuouA4usH/AJjL0R6ZeRyDn1gy56zzi6zVD/8AyLP/AFS0a/Vkf8Zv0jojtgmpuuBIX2IHQlgAeMnpmcsa7Vf+Jn6gQfUNYhWzkHtHRHr/AIEMrd/yzvMfNPCf4d1Vun11FVVhFVtoR1Y5BGCft0ntbbkrGTyROW61iZIAz6SJYhiwbIPUSp796ZEqHiWtsrUkZ6+ky0lbaxAKbSfeJVstz4SE5Ocnp+cvGmqpXfqHXA9TgTJqPjP7U0fD6xayjJbPlEg0n4atqEXuxz2U4Ek40uirylasy9sjP6zlWaqzVqviuxcjBSpiqj6mQe/T/D6ib7MsBkVjk/8AXuZKsZ/jPxDUa3St+xFVCENvI5HPY+v0mej4nbZW3ma19vLNklR6ynWfFjqmNbPUKj0X3lVVSmvCoEbHLZIJHvIqzUatdZSa2uC89+jY6RqxpZC9asaj5XJPHrgyVaOtbFGYhR34C/XGYBrjgHB7ZCEc/UyKhc73WbvJYD025zIHRatqWtSl93Rs8n6y0Xh8VePhQ2Q+MDpxiaH+Mt4IpN1bDo5XOT9JUY6jd4y7qyu3jpz0juKrYzFCLSvJPQj29JStzFrAWOGOR69ZJrPErwSzHoB6wLdK1iKfBvdEJBw3OJfZqt6F7GZvNtVTklvSZEsrCipXwwOen6SVgWwFXHDckAnr/aBP4dqqxr7kqY4FZJZjnkY/uZGlLhq3ax3yR8oOQeeSJTVQ2m+SuoMQVJHXBHMvBsYcIxAbIOQTnvIFciXOHVB4iEjHT9Jk02mNbJbYvnJ2obRhU+o9ZervuVb2FjFW5PBBHp7y4b2qRHcgHJV8YOfQy1XIuR6hYwc2Nnlvr6R6QUoVssqV0QHcCeW9ps1Fbuv7hXswJwZkKWLWQ6BgD0x0lRoX4im5AlK6WsHjw0DfzmxbvEQtYysCCqsc5zOQhD6jeVXavGM8TWbNlKptwe/YQLr1UgE2biTjAHGPrCxrDVs98YJHJ7dJmNxJVra2sUAAFWAxLk1VVVg/BU3LeVw1j4LH6en1gWnSEhQ/kt2A7XHmzjriVJq1qvAfVKvOC2OSJTe/iPsJKBjlrC2WY+hmgaBh4NupZGz8tedxIgWLeb1ClsBl4HYYlNen32bHdFLZwT3/ADkRqa62Fe4MzeVRuDYHoOP5zNfa28G/gJ6oOD2xAT2jT2OjVNvzggnpN+lzbZQqXVFHIUZYeXPtOfqGF9i3tbVYcgHaePoSJfRqNHVaHTSEMg3EeLu3Ht1EqJa3TUB7DssoNbbNyggOfWYrNG3iNsdgwUHhz+ZzNVgvas2PUjVNlzvJHX8jmUtob3OaPKrDO0nGB9YEdPdqKSK/xFqgebIJOPt/aX/idRYMG1rkOdqlM5/SVA36fO+7Pl8xQgj6RJfitT46szHtxxiBC1WRmWytckDgdRG7OmFU1LkZIz09usmba3K7t7t6gdPvIPbR4m0nb/pfr/KUKpmWxijM7Ac4r457S0adcF7dyhsDOM/nIsxesbKyG9QTgyG+yusl1Yj5cHkcyDo6Qla7DXepCjhsc49z3+ksNCppjYyoHcb1BHX2JzxOaupsRgSnlCjylcyQ1nJN1ajvnlh+UDY/hla67Rvt25PmxjMjt0odCQSVwygjOCPeUG6nw28ym3OSTxn85V4djqiu+87iCN3OOIHU09lf4i2w+GfErbLjgjPfH1xM+pN19RXcV5wSuDuOO/rIMH3s9G1lfqSORJ2ELjDkkYziBz7/AB0q2XK+D+9wOB2kwXQ7UDtkjgsTxidTxhtIdhuPZgACIt+ndsq4Vz0B6LIMfhuunHi7m5JJXJ+3EvtQfh28UumFwHx+Uu3MCrIW2r5eOB1k7SSvRMHOTiByqUbfXbZizac7xyD/ALwbT6ilgprKbzuOODmbK1WoiwIwHdf6wvXxiGFuWfgnpjPtAp2E4xksw3EkciWK3irlm84UbhI6nfVY4ezbhxtGONvQSDBkOyxVdj0cjoPoO81mouora043A91IOcexkbU8Rd+OhwwzyPeUK1lZByoPsMS38Q7Mn8fr05mqhIo/tmFlZ5PHI58uIWW7RuO4EcYxEvxC3Oxvt/0JaKgx4Tr77cyVtSKhfZuPQheD+sh4gUFmBX1OY1uNieSssAchj0zJoVi1CtCKyGHJJ7yLCwWEna6bcZHaJ2Ku25cjP1ljMh8u3IPGMYz95Fe/tTxKyvftHRZ4lQbv0P1kQ2TK0/Zatl6LYMj6jrDLVCRzCBLIhuEpvuSilrbM7VGeJXpNXVq6vErOPUHqIGktmRi3qDyROJ8P19tnxe1WbNVhOBjp6QO7M1vxHR1KGfUJg+hyZT8V1a06S9Es22+HkATxu5iQAMk+glHsq/jOhsLftggHTdxn6Sj/AOIdFuwVt69dvE83Totbfk16exgO+JqT4H8SaveyIg9C4l+DsfC/ilmq+I21Wc1PzWQMYxOzieJX8bo2/ZIRZnG4c4nW03xTVLl7nQjaFCtyc+vEzsWO3rLjp9HdcoyUQkCeSb41rjknVWfbE3X65r0KX2sa2GG2LjiZn/y1VwmmuY+rOB/SSrGO34hqLtote5mPQseDM/hvZZjBJ952D8TbA26erK9GbLEfrHTrddY2KrFT1O1VA++JeiOfX8P1L/8ADpsfPHCmc74v8P1GicLqazWxG4D2npX1nxGkbV128EZOwg4+84/xdLrFW265rT0JJJxGakcbT2FHV1PmQgifRE/xNp20aOikvtyQSBzPmy5Vys6ek8SykgXlAvYjM38/6j0t3+JPFOHsesH24mez4rpupu3H25M41tFrkDxwwIGCV2zMNPY9oqRlLE47/wBZrPWZ+Mx1NZ8ZRVK6c7n9xwItJ8bWxduqwj9io4M5f4PUHnYCOvzD+8rai0daX/KXtOXfb4rplsCGzr3AyBLE1tV2fDcEe5xPOLp7Cu/Bz/D3/KSGluYbhS4HrjEv9Dl6M6lFPNiA+m4Sp/iFKZ3OOPQzgPp7awd9bKOvIkvwtnh7jtXdyFbgn3j+hy7B+L6YDJLfYZiHxjS9mc/+WctNGr1ZNoVl6r/KVjT2GwoFwewJEf0OXfTVJbUGFiZIBxmWLejltrBsdcGedOjuJYEdPeAU0gYbZ/5pc/0Tl6IWZUFec+8kGE84LtSvyWOQPQcS0a+0DJGQOCfea/picu8XHrDdPPvr7yco2BLR8Q46MT6y94nLtbobpxR8RYDJyIV/E3azDMEX1IzHWHLtZi3rkgHJHYGc78XtTc2prGfSZ7tdtxZVYCx4PHWOsOXZDAiPInn01965O77TWuur2/OR9eYz3hy6uRFuGMjpOS2vQjh2+wkPxdZPJb7y9YnLrtcg6tKzqM/KPznOGpq48wEbalB+8BHWLy0vaT1IzOd8RpRmL1kuwXH3zJHU1s2A4JlVtnftMetazFII2LgjhQIdazjHBgXUgjvM7ISeOs4ttQXI4lZDLKVqJOCwX6mDoikYtLCILgvl9IMnGZUbRtwox95UbXz80DSKwRkiW6fU6jSNu09rV+wPlP26TF41uMbziHjWYxmWo9Jp/wDEWcLqqP8AzVn+hm+n4toLuBeFPpYNs8Z4z+35QNxPUCa6SPfAq4yjKw9QQY2rPBwcTwHi/wCkD6Saauyv5Hdf+VyJek5e6289IiuRxPHp8Y1i/wD+Tdj0LZmlvjutrwRflXGRlVP26R0R6Mqc8wJ2lcnHM8+v+ItQoDWJXYSP4dv8por/AMQV2L+10rA9dyNn9DFwjrYiC7s5GQJkHxv4fjzPYD6eGcyY+MfDyPLqdo4zlCOJaRs28YAEiBM4+KaAg41df3yI/wAdoyMLrKT/AOcRSL2OBIFiBnr7CPfUVz41Z/8AOIsAnyup+jCBWc9SMCV2ZIIE0NWWGCSR7SmytlHk6+/MDm60eVV6TMo7TZrBhlB9O8y9ekzrQHpHHgyMgce3yxcgSSnjpmKFtMgQexIl2DiVMdp5kCCn6xlftEr5PEuAzCqcNJ84xJFcCQyRmQQIJMiVgVbnn8ogD07e8yqLJzkRBfWTIK4knB2yiG3I64iCAiHPcRMSOkCewBY0HGZNFJX3k9kCEOsns9oBMHMC+hN4rwDxbnj/AJTPaaZ31NKBf2hKjJHTpzPIUU32aT9huybdrAdxsz/Sej+BalPg/wANSm0XsbrGetCvI45GZnVduvRKi7r24HJA4AlF/wAXorAq0YW6w8AL8o+pnM+IanUa1wr2Gqk/92vJaFVBCKiDwkTnjr9zMbrUVFLb9X4musFrY8ta9B9fSXmqrT1Gy99ij0O0fT3mDUfGtHpc16YC9x1I4UH695ytTrNRqbd1lg8TGVXHlUewk/Vda/4v/wB1pk2AD5j1/Kc7KuCwGWBwxYZZz9czNVqLBb4ZqrJGeQokrbqt2xmOSRwgwIgnuHzGtW8M5xjgn3khqBa5IwcHgN05izVk/idTfaMYwKxgD0yTFu0tflrW84PQ7QP0lE7Xdyyp5W6EgkAn0HrKq3vNzYSzUInDJydwltgo+cWamge4BErLNZSzpaNrHIVhgtjviBFEsfO1TTjjFkt8C58VsVUKM5fyiROxAybm5HQ8rn0kXWsICrgt7jAx6ZkE7a/ApIe9bFzgKq7hn9JmZ8kuqMeevSXP4KIq+EGHoQAc/XkGMW7LCTubYPL5A4gFlZ8e5mGCDwB1xiSGpRSqqN3Gcfy59Za11N+WsrCmxeWHTPriR2Uop8N91m4YR8YPvxAtR6bEBfaHzyDzxH4iVsCVyvVSDwZnL3VkgUAFTycA/wDQkmewouQqknGO0DZXqGZwqvXx+X6wbW2BipXcU7cATBmttxdq9voDj7SwWKzuaWDZxwy/nEVK27xObGtUt8qnpM9l1Nth2ZQnsDyYrGZ2bBIK8rkAZ9hJUaVbCUyGtI5JXH5yoysbPGIIQqe5GMyxhcFIWvKOMZK5Eu1DKH27E2kLnC98eslXf4VZT8QK63GNoGQfz6QKA6gqAcKODhe/1kXUXtjOcMMgNiXJXTfYNli7up9/t2kvBdVHi1nDH5hxAoVtm9UTYPdcn84ka4Xo6Kq+D5xkYXHsJs0zVMr6fexZ1OHA4Uehg+jpXxNt6gc+GGeBzHddRY1jKGzzgAeWBUtuFgcc5O4A/fE2XUIHdQ62VK21W7N9pTXTT4pxsrKnHEqIEKF2+CCpYHgAHP8AaWoFe59vkCcg9oFSGKbiH9RGyBPM21T7ywQ1LFgQ927nkE5APtKNM1rsys2RjykDgTQayy7Qu3jlip/9pKqu9aggdRjqOo/KXnUrPWyrixWrDDOQOfzElZXpvFOEqJP7ynp9pcaWQKK0Ged2JF67um1D9Vwfzl50uEiCsbUcDvtHGftB6LLkJtQbuyg+Y+/PSQbT3KpKIOucEw26hbA6Id23bzJzpVBA3BRqLKhnaM5xmXKClFiB2s2kYOOh+3WaFrD6cC9QCD0POZTtRiyozDC5H7oHOP6yCRP7VR3ZFOR9JYKiLB5gp9e/6yt9Gu8OOQqYIVxwMdoV6U1La6UsVA27mzg595FU65WufddqcjOcEf2mqlFNQdmWxmO3cB1HaY7K9zsDyuektBAFYwxA5xjjiBqoTA21fxAnjp1k7dPVYA1t612ElglZ3bvr6SjS12V1XuzKR5WXA6ZJEss2Klf8RHPbvAqa2taa0deoOOokRa42jzeFs7YPP3llqo9ta+LixV8vm45MTUM+F8Rs7QDlYENM1iWqOoyMFv0mm5r66cbP2ieXjnHcmRWvkYZSy+YDp7STsQSAH32AZOekgztqrHrFWEUN3IPXuYtLXcHrZiorq87euBK/ACWl/wAQCBnKMuczdp6WDWEsoG0gkcZ5AlGW0JtXcwPcknge5ja0ixUOdjLw4Gc/eQsxSWQKwHOCxz9pTZXmwOlpRSOUXjEqLrR4m5jlweBg5EdTIqhsLbj+LOFMqso2qCjqqn1JzKq9JbazNW7uB83/AETKNbau6oAppqnAGPmk6lR/MjMGxluPl+8zPpm6fiS+0YAPQfeH4W5B5NS/04b8/SBZwLGclrGIx5jGlhWrDIm7I4HTrKqar/FUlhZwc5AEv2ogC2lhkDOBkiVADRaXKeGgAztXpmFLim4MOTjC5G4Z+ki+nqrJWvbYT6dojs3AFNp7YYxFe8HAlOr3eFvX5qzuEsJ5kLLERGdyAoHJMjK9HDorjowyIM4U4OfynnbLa69yI95Ody4fCgGZWvfPJsP1cwNPxT4lrNTbZpKqglWcEnqRNWiSrSVsTaFz23jBnMGoZc7Vxkd+T+stTWeFp/Dr0tIJGC5ySZKsOz4xv1bFCGGfKBxxLcagWjVVolbMuOCDOT4eGz0jKRR1G1CF991XjWkYJc8fpKntcnKV00j/AEp/UzAqspyCR95Yu5u+ZKpix3Zt1jEA+vBlgzgSpK8IST1JMMdBkyVY0BWI4GJE1NnJIx9ZVjA5cj7yQrGM5Y/WQWisd2WMIp6Lx6gSjbxyCIHONuWA9M8Qq4Mn7vJ+kkBvJ86KB/G2JlAPaMqR9fSBqKpWMHU0/wDkBb+kyas763QEsvY4xmRDbTyce0g9mcnb9yZrE1wtQNtoPrNegsxaBnAPWVa1epx0MhpmwymdGHStsF1ZONrKcAngSVT1VnetpTcAOOSD36yKFv3TYnoducy+uqsgkahd3PJqOf8AaYaR1OoWyweZXGc8rnP1zKHv3lhhiQf3TtA+0nYtIA8Nq2A/jByfyhSwLqXVG82CAuB9oAG8PTZ31qWGCA3PX17STCy8HYg2IMbicj65kkprufzq1QA4Awd0lupVRXcWwvQK3SSkZS+9m8zMQvPXn6R+Ku3z1sTjrt6zSGVEL0IAcZ3Mckj24lC3rqbv2rkjpkjj85aQBrLmCClRgDkD5sdpBrkSz9quw9vLiaq1QsypqKUx1y5GZEL4zb/EZyON3TI+8lVX4yum0OCc/fEr30kDc+T3XPEvFDbWs8EIgHLGwYElqRRtR02hbFyV6EHvLUV2W0lFWpOnU5lVeo8JwyqhGed2OfaSNekXz7gP4QrZyZUaLE4xk59BxFSLi2lvYl6FViOPDO3n+X6RNTQjf8GxT6MwIkn/ABNyFAjPtwBwP0gui1Xz3JhgPmdu/wBJaRWK9O7ENlQCegyYqK0ywZVZBz5hLAlzDJTGeScYhXp33Y3oB18zRSG+l06MT4W4NyFTPB9JGyikgK1bLjkYAOPbrEWVVP8A2lM9cJkyt9hOVBVc9OYukNNKjE1rW+4nytnA/KJ9FtLDJ4yCRyDJZVCStygk8ZzkfeNtu0srh2HYZIzF0ipdKmwMbDn0A6QOlGOLckdRtxNBsLAIC+0DAxwBBnd0ybdw6Yl60ildEj2bRqFA65ZTxG+gUnCamtl/iwQJoIApUojbe7tjn1lT370JwoGOucZjrSM34F89Nw6Aqcfzib4e38eGzjaeTNSXuay9abg3lXB6H7xLdaGLWkFqz5cdI6SMT6R0Yrlyw7eGZA6W7buaqwL6lSBOst+6pawVIPBLHke+Zd4i1uUyl4PKlbWB/Q4k6WOA1DAdCfpIeEeuOPpPRrbVuG+hjkfu38j74lT6jdZnwipxjjuM8H6y9EcJqGABZSAehIxmJqCoUn94ZE73jWCpmR9xJ5QqTmR21WKBqGWtzzwRx9eY6I4XhGAqJ6Cde2lSvktqC4HJQZ/MTN4V6fLZWw/0xUjKdJYFztJGMnA6SvwH7qfym+ui3BB1GO5XcBn9ZelSWqCAWZRggkcj15PJikck1EdY/B4Bwces6d2nprp3lWDE4AJ/nL669PfoUqCeYPu5P6flHRHCNeJv0NW/S3o5RkIOAeqHHUH3m5KKaDZ+wrsxzg4b8pOp0Nik6dEZychOBjmOljg2IwsIbqOOOktChKyvBJ4JnbP4a1SAtaspxhxnd9DiQ1On0v4dWS5SQflROfucR0cuQ2LBx8w7k8RGthWeAcnrmdA0b8ugf+EkDP6CQGnt3YxtUdfLL0kc8UsWC9u5kLEYEgjgTqVpWzqSnUdZMaSnPmUFm75O4emI6I4mP9P6SSKx+XM6j6Rcn9phewYZP6QoqoQsA7N5D+7gS9JGHN1QG2xx9GMsI1nhF3tdVAz57ME/QTaNN4jA0bSX5BccgfXtI6jQDJZbUtb94lh19BHRHO8a/p4r49zI+Ncv75P2mk0+pVT7mRFXuMGKRR+Iu/jMY1Fw6MZe2nKkg8EdiIPQFXhgWzjGYqqhrbx+9+kkNdcP4T9oCrJ7ky2rRPfcK0AJ9M4ioivxDUMcBVJ9MSw3u3zFBjrgSF+lOmsZAMsOCc9JR4Vh5KyVWo343FChx26RL8SZeGqU/QynwrE4IH2IkF09lrYVcknHUdYo1/5mv71RH0MBraWPcTKNJcc+QjbwZA02A42N+UUdJdTSeli/cwNlR/7xD/5hOfTpLbrAoQ4xnJ6S+v4TrLcFacLnGSRiQag9bDCkHHoZMrkcAmUf5XSGFf4hms7hEGB+ZEpf4e6qXpsZgP4kK/1xFVr2H0YfaSnI8S1Dje6n03EQNt3eyw/+YwOyCFHWWKQ3QicNxcmN+4A9CT1lZJ9TA9BFg+n6Tj6UgWKT5ipztPQzeuqVfm01RHsWB/nCu98O1g0FOnscZrs1e2wYz5dn+87fxCpn14ZbPKVGw44x6CcQKvw7WYYOaNu6oMc+Ygc8zZrfioVCmjZXetRhjyCT6frMbqxq1N+m+HrvubzkcAcu04XxD4jdqyocmjTn/uwcbvqZlse0Wl9U7+KzcknP6iSZyAFLEkDr2MzFSWtqgWqC7SeM4P5Sp3taxTtJIPdQCfvMz6RHdnUPzyQvabdPW/h+Hl3dcld3pKKWvDqVJYFTjC8EfWV7wmdxZs9j2/Oakr5bbUTzuJD4/SUXXGs5FG8EcEjcYDrtdzncg7cjHH8pPf4mVaxS7c8HiU0rXY+23TlARxycmWvolQDyGr1DA5gReuzzLuJAORzK3W00gMp3DsR2+s0Lo7SgU2bG/wBRKzSmymwBWW5lXBrGSCR7mBTpqLTpVuteqmt3wueS+PQTQb0b9nYXu42kYAAl63Lfo2Syhd6ZO2s7Sqn0++Zjet/EApYOOhYfNn3HaBW7qmURV9jjPH0gutUIuXDegCED7yTC1GXK+IeeU5MsqFhPOnsC55YoePrA0jUhMZOBt+UoMZ/LmY21nmOLGxj9yvaB68ygXl7d6bADkKCecDqZegNlYBz+YwZAgEKNsK+YemOJFV/ZjDuy9MCT8REPnqYkdRjtEzVMyFWCgnJAPaBjcqGY2mxex4yBLqa3yTSxdemen6y9ajaxqXe2ehAknfaGpNqNs6Y4Of6wMx09lloGcADjccAe8q1NV6eZLiASFODjM1tY4BU1O7A4zkAD8oxqfDBSytTsGTz3lGbxdqAMSOFyeuftJVWoPEa1dygY5HlJPSMWqpYhEC4zgmQOrFnkKpag5Izj+cCaXbt9alUXOQe8qD2qwBYZ6DLBsyS21NaqV0+GehsJGP06yxr0p3M21s5XcgCk/aBea9tRKhlezy4z0UdT/L9ZVS9xDbwtpBO0NkHnvKW1qWMv7MBBgAk84+kPxG5CxGzeeing/wBoF4RrW86tg8jHSUPW1hCs6sRng4Bk9Pc67thyoI6sQB+fWT1lq/h13UbW65Q4IzKg0JFVzWF9+wZVSfmP09pPV+Mvn52E8kLkj3mOq5iVCLYjZz8vYc9Zuci0eKQyBhnzHI+kDKLHztDWHnozH+se3Nvirbh+oKHpz0Msd2oChaTYxHBXG36RJ4QKhNOa7T8zomQfaKLmNljcEA92IAJP0kaLrKPEW5nvbdweB+UWWsUuq2M/q6+WZLq3Fi2G5gQc7BniW6kbjeC241t7KBky4+Ao/aWbmzjan8szBQ7LZa9bKSU457556+0lUGsG3ygjJ69eJetId+odGYU0Bl7ZP5kGaNMKrWAsUjKZY+0ap+zDVoCnOORwYtQprLMnkFrjp/CBk/qf0kob10rYpxhWXk+kMB7SiszHpjcZWTuNYQlyoxzxkZ6zVplCPexxgBiC55zj/cfnJVc560I4Oc5zzDw/2aZ4A4JByDzI2qpSsMQpYZJB4HMXiOAFYsq58p244gWA8WKFBDEfMcdP/eWhA1aK3lK8cru6/wDRldSsVt3DzMCRjucZmihG4Dgltu4AHr7Z9oGU4W4mvYdoxkjkjE0VeaxC9rBivGMfrIWqnimpRggjJzycy2ukK7vyPIFyRx05kUnRq9q2HrgbuODnMpsDMdyWbiy5QntjqJpdwMeIMhUPmPfsJmoorNq1oxK2dAvAECtKrV0tjWLyNpUj68xKyEai18bPDCnOf4hidDCtpmKKyqucgnORnEwopTTuoy6uyr6YHMqK6k2eV7gUJBGFz/vBdllijwz4pO0DdxIX6e05xaoXPGQf6Sei013g2BDWXIIBI6Z7j3lRqCeOCNMAakGHfOPrLwtdlTgBK6xjOOSzdszJpdLqa68VUnwKyTmxgN7fxczQ+nepFS6xrbPmdahjLHpz7CBmdamztO4qcEc9ZamkNqs5OV/jHr6e/wBpZWFrGyrSrQy/95e44/Pr+UkaVetHOtS5+cogPEUVJp1IytnzArhqyDn7yq2s+MVJUMDggdpdU67tiC0eYbwTgfzMlqflDClNo53+Lu/lFGUeFg7rAmOm4YlZIG1lJbPOwnrGddY1TVeBUpODnZzx9Za99tjrjGTgA56QPZZ4M8/8W+JtZuoQbV6MCOczt12oScNxnjM4mq/Df5xY9lZdE5K54LSsqdEQWqOpZVrfjzek6Grq0CWqlbHrkndwRObcLdSxOCT246TOXYcdMTO61jpXaXTBgy6lVT0zkyt10yu2NTuTHlATnMwAlhxzEVYnMzWo0Lu7qpz3kLUQoCxGfT0kFDA7TJlS64EUh17P3snjjENx6KefaTXT7tvPPeXitUAwOZKRnqqY8Zlwp+8Vtqp1PMz/AIw8hMkwNHlqX5cH0kTarHJbEy/tWOTxntLFrxjxN32GTNQq03IOOWMi1jHomIeGzf8ACobB/ebrLlosXC2Vs2OdoMRGUPnl71T2UZMgXGfIGYercTq16asI5VAvGd3UA+kpbTBBlrKyTKjnMAXHmIHcASe2jPCM3/MY3RWY85Pt0ltdYoXLANn3kquZr6sDpwRic2k4P0ne+JlHoUpxg9JwF8tjD3m8+4zrpJbZgAksM8CW12AYy5YMwDV46jMopsXYFJ29y3UyNNy7/wDihcdN6cSarfbXVZqDYuVBbjI/SVgLW4BsBO7AVeR94vHdEArtXaTny8/zkTqGYNvTxWPZ1HBkU/2IuJqvIOcMrjIIk0r0+QGc1Huo/wB5TRaqMB4Ys2A5Dests1I8RR+HVO5Kd4gvttooPgb2GBgMy5B/WZqggsP7LczDyituM+pg2prscl6EGeAdx/vLjqkShqVprrOMFkXzkfUyC/w6PCxdlLHHA759pzSwLsELLt4Ibv7xq717G32M2eN3OBCy82gttPHHbBlzA0e11KeJkduM8wDr5RdtfAIwhwMf0gpRFBwpPp2PaVFtrb3XzDpxKi8U1dV+XPTjI/vLs0F81h8N+6wBP6THVd4bHFatz+8Mw8TLE+GBnrjpEV0vxFSNWvK+uznaJuf4ppawF+Go1r9fGtOT+vScVtUTgKTtUYG4CUHw7S2Bs+3WSFabbGvsZr/NuOQAOsjmrw/CzYr5xwBgRBdy+WzhRyCMSpcFycqO5zNRK0I9ZwiWc4zuYADP2k7rd9y+JbWS/XAxz9ZiZlOdqZ+h6yCBWzirHaINdbhNu/r6jkRPyqklnX1PH9ZSgKcVg9YCuy59qpuP+owifi8MoDIoPY9ZFcoM84J6HmPDVYZU3Y78dZNa9+OVrz1MADU1MNtRsB5JP9pZcKLOa0KNgHZ/QTO1e7I6kSsq20fNt7YMC5dNWzgszc/ujH9Yh4dSsc5TPyqBmLwyE8pySPvK2RmxtIB7gwrSv4dlPlYHPUnOJci0PpiW2liDscpgBuwz3mIJtG6x0GeMCSFi2YUZdwOAF6SQXKM1YJVj/DnH6yNStWP2v7QEAnBzgZOJW2QhO3JPXJj05ffnYCqjy55gX+MAoWt9g7knBPtK31taIUrNu4njcwI/lD8SW3hWWtvucypxeSFJFm7jBHMDY4sR1e7Wo5HRVwwH1kHqS/B8JjYDnKHg/XPEiul1NbhfDUKU/e7fX+0YbUKpCV2qo5PGcflIrU1J1NNrNVVpQoGHfrkdlHcyrFFVKlq9OXPBO3zfpMqW1WXftWtAxztAP2wZFrcWbq62K9lZQcj8oHSe/SrQqJpAW5w5A6+v+0zC0sXPkYjhlzjHpiUpaK8uUYAk/s1P/WJALmsu1b2MeMY5EDSlatvNiKwxlTvwSfTMvZEWpiKSRkHcjEkTJRcqA2VNYpJ2vsUEfQiM7bQ2y7wXfpwRz9BCty3C1jnVsoB6MGP9cST0aJSrHXKp53g1ls/kZgZTp1VfxK2DHKp/vJMRYFCnFn8MkFttmkpQtX4lljE7NoVV2+pHWUO9lbB1rY1v83MiK9o3Gs4Tykhe/pIjfYpSrGccYGPzlRa19a2BlLBBjD9RibiFAFnXA6j09Zya7bq2COg3Y5HX9JdVl3Gz9kB1xnH84F1oqG1nyu7qZGpgGbZ+0rGSCeOI77q1Tbg28YbcOfqJKs1NpvK7IX4AbGT37QJI9baFKNgAxlnU88c8+o5lSV0M1tO16327lJAPT+eRmTRLq1G4ptsBCDPXj1lgsOkpxfUjqBhNto3LnvmEc1m0gbLad37E7tv6TRVVpxWjV6cs2Or8g8dvQ/aRt3V2N52AY5wx5/OWpXZVVvUeGjHILOM/l3lIqqpptfYtZXcOm7JH3gKCuUenkD5TgZkhQLAdjKX7YOMxGnV0YDq1fmxhgSCPWKQPpgEDGraWXjFmZZp6Nr7BVUC4G7xMtx9ZAUXCwbFLMnmLgYGfTmabUvbTnUWmpARhCzBSwzzj1ijO9qKEDUorZPNdYC49OYLYNQviIiqc+YEADP0iU1u4WwkDuyEOB9uDBtM6BzW6uvUFP6iBRctL6gFyxJ4AXoT27S7VE+GDfVsweEFYUj0JIHMp2FiF8cIe/BE0kXbRv1quvAUc8+kUUC1Xq2DbhOcgEbvX7y/Sfhms3F68DrnLYB7nMuv1D6WvhUZXx05z9pAah7wnkQrtCk8ZP1gNF0q2s73CxQCQqAjP19uY7lNy13rYPLgKmOMewl2KkTZZpqbVzkM2Q36dog+lLZbTYrXhVSxhg/zkE0GkK7tZet6KvKhc/me35zPqrdNk7BZVuOMJg447jv1jc1uGZOK+QP2n88jmUGmndglCuM8tnnv0lFWp09G5LSodWGAQNpOQeoz7TKdLWzdwcevWb28O25Fs2VJjbkcgfUSTaY0XeZG4GAVfgxRibS+AAhtxnqpGYV6ai4149fMVHaa618R628oHQYPOfQzZUX3FKGKKOW4HMUjmLpFqGAgDLncd3WQ8Fm4KDHbjr95rt21sz3mxSzDJ74Mamiu5W0tVlta/NuIzn7xVNg1qjxmLMBjG7dt/tJgKgGxguVxk9Pf84rdRTXXt/D2NnzY3n+czeKtVzo9BOfkDOcLx+sgtFCWKTXcOvQ98SzTD9qlTupOcAHnEzq2crs2nswXgcy1mNVpsrqXqCDjJU+ogbUJvuVa183I69ZbZT+1IB+XjOeD9JjsvrSxkoDIzkglT8w9vSHjtWAWqyACCHY5Iz6SKstFdYJPh7gRluZHxvEUnOFU8gDBlD6jL7kR1rGDjOTj2iUNY2Ech+pBGAcwNSEkBkvNaFucdR95qNddlrWXXeIMBm4PA7EYmFNHqPDNj1nzNtCtjzeplhV1KpYXCA5ZErLH8+kgifAu1DKut2Z53ms8+0pfTKrEU3s5Y5yU25+vMnnReMa/w+8Z6vgH7R1ikICHOAcOgbOPfmBDYaXYN1cbfI/I54k6QLFzXf5lPVmwwH0PWW1aPOHr1NTKRkZ4Ye3MNR8NYAm3b04YqR+vSBRabEUBjtD8DaP0kKLLKGZqiw3eXAcqD7yL026VjWjXHPfHH1HrL686dG8XVWWN8wOwcSiLhWbc2SSeQowBn6zqaSnTtpW+Hah1r3eeqwHBBHUE/TtMLpbq7kFTV1JYucscAdvrKdTotSUS030WYwQFsJbPb6SDoONKQlSqLa6m2s+7zt7zLahuvP4OhdLp0XDM+Gz7/AFj0rsLFfVIVJzvOcg4HXHrOgFqXaztvxlkXHf8AifP8oHMFjUacmhWr8+M5wWHY5+vpIpqSzb7EZgD5hnAP5zVddtqs33V2ZYY5wPpMZOosyURO+QeIFV1q23GzxPD9Ao4z6yVaMoZ2ereeQM5wJoCV/h6K3WvxyTuYHcuOw9pn/ZKcvWpHQlGzt9hmURrPjbgbFBxgFTnEsrwdpz4oBxuCiU6hUssC6ZkC45bHOfsI9C7bHRBwCoz09c/ygaV0wvYfsGbcf3htgvw19pylaKpwS65P6HiaabaqF3eIbbWHzEgKPYE9ftEbrtQ61fiqFUnO1kAx+UB2J8N0tfiFK2tP72wlPy/vMF1vS0inwy2PKuAw6j6ToX6Y7Stl1bE8Z3bvtjtMhW/TO2LtPlvVhgfaBmVUu21J4jbiDgA4k76GtOHDKw4xnGB9ZuADOFZnZTjeR09czFbYtniGpXRQ2Cd2R1gVJpCKmIZtxz9CO/MrqpudzsLgY+c9B95uoam5sgZA6tZnGPsJoNunYYW9wMgcJ5R7ESo5SbqWGGd1J+YnI/KafEctt3XKueAF4llyEsUS1G2n/uxtz/vGj2lDWQ29R85bpjpxIIhmK+HuXAGMk8YlroqBUrWzxM5LEgKR6CV2MWps05qXnByT83txK7E1FoxWHqAP7zZUQoezxQE6ZPcdIFbFLeRNqkgEL1x9JlOourAD5D9cnkGaNLaz+I+U+XaEDYyeOkqFWN+5QoGckAccj+ktuuYPYGJA3HBx0H0kNupsv2UqWY5/ZAeYY7xavUMt5U0Zc5zuHP0IgWNhqVsRgVBAUqfrNGoZjSLkQMbUACrycZBOfuBMtAus0uoQVqpUDC45POTNFVyWKqF1HG3ofL75kVgtrKeexQzn3+X2kqGsJ4RuR5QzeXHeadVWGUIFAOSdwPX6GRoVnpFW0+UBQDjPtCNOlWlQTWwcmzAOCMDHMNQFr5ruVKwcDj1kq9DqgGTwGSwHIRnAJ4xmZ76igQWlfLx1Bwe5xCp3bbdpV1DBAzcYJI44EmbHQ+BywIGSexEw/iMMNxHJ5B4I5lrMAGtLZVgApznPrIOi6nZXUHyNp4x3mOsPU3ilQu3GQx7f+8tTUrqrQ1QAYYBAyY31StcKm8T/AIi53e3+8USVRbUzN5m8I5GeRyD/ADmcVG3TsyVB8WDOCQOB1Pp1m6zUKtV+K+SQBjvgzPbdZdSgDpjklAcRRgvC1lBVWyqzEhh9ZoSx67wxcktzs6Ej3jusYp5sJsIx3ErYalAz4YK5zvxLUb6bLbtQu4vt25I6BAPQSLai665q6QyV93Pf6/7TONSa9EyPlmLZIyMYA4xKmZblUq3bIzkBf6GKNVte4JYHDnG2w7MHI74kqNIqhs0LYpGdyMev3hp6r7UYpsJ29M4B+ktLeHpwL7Ni+i9W94odFP7Nx4Z84+VT2zIakVacfhzSqBeSwcnB+8muqU7aqqnQ/ugeZj7k/wBJV4NrKyshAPQ7sH7xSOc6VKxfJYr3OMfeArVWTCZAyVPTbNNuk8BUQA2bhnB6n8pBayBZ4iMh3YIJzxiWjr6gNX5a3w2c5PaVjTDJu1LYB546tL9UubGI5B7yvS6Muviap/2Y6IDkn6+k0xhKLb1JpULUvc9P95gt0zK5HB75nbZt4CjCIOAOgExawipQ7DIHcTGtYxJQVYbZNqD3HP1lNnxFBwlf5GQOsdh5KSSfUzM1qtS1ovzsJW2q09P7+P1mPw9S7bmsIU9usda0V2ZarxG9W6flLylaP8yDH9nWXP0lbnV2N/wmGftiXeNZgCpNg9sCTbUX4Fe4DnnAyTLCs407Z8+PrnMbKqHyjIH2l60PZ+8SfUmSGnfO2usucde0qKQ11g21qETv/wC8YuwwHiFiOwM36f4XfqAxuTjHlUNgfeVUaK+3yV6YVOG2l5RUW1LD/imtR+6OP/eVWW2U7q1ZgW+Y9zO5p/gwTz3O1tnUY4nI12nP+Z+DqLhWT+8BkAekCoNqVrbJJTHczPZc4TjBHfnmaLk0lFlZy9tecuxHX6CUajWaTxt1OjDL6uSP5Qinc5TcDgfrKxe1Zwp/OVOzGxj0ye0spfzcnBA/OIpWtYy+dcA9OJzLOL/rOpYctxnHvObqBiwS4mrq1yuQeRLgFyEDkZGdxHGfSVafntNDBwAfMgPQ4jQkABJAXcBwe0lvbIO7nHPfmVsWBGRn3zEQd3DEe3aFT3UqSUXp6+vrErLgE2DJ7EyrwSGO45z6SIprClusDSiBud23HUbgAY2atXUmxSPbkzH5cf8AAB+suRFPCqEz0ycCBY1pRmxhgR0PQRrbuw+9VHQgg/zkDXSjAm9c9CFBaBsG4BLbSv0xIJlq9wG/gdCB1MLXZRgDeD057+kr8QhP2hLAnv1MHYgZVUC/ujv9oEKwWz5CrDr5pfTWNpZ2Ykdgeskq2g7bAVP8BPP3EgGKuPMVB9DAZITk1kceuf0lm3ev7IbeM8ynxF8Q723lehzzJm2/lFXCkc7IElO/BYqgHGccGIr87BUJX+KwAn6CSVCtKMwB5zg9fyiZ6mYBxWHzjOT/ACgVBmyTtUc568yx3IRHVUYnk5HI/vHc9qO1TlQOmRgD7S67HhKyWoCF5Vjjr3lGbeznf4nvgDqZErZ5SH5PpLalUeZwuO3ofvI2hCCVcKf4ZAn2b9zljYTnPaVlGFm8jcB07y2tA9gDWDaoGevP0ljMbnZlVlXAAUcGBFS9hU4z9BiJmVG2MdvPJitS2tVUll9jy0QUN0Ygse44gXIam5IGAMDHeR8Tbk1JXZngkpnB9DKthUYVs/T1iULWwLMa2zzjJ+5ECxqlsO5qkBPQ4wP5x7EVdiEKG4wveWG+xLVdC29GGCAJVY9vxHVNuFtthOBkdR9oETWFQ4XHI55zIF3CBc5zyxzNTaaxVYWeHWO4Z+fyGTK009NijdqBj1CNAqoKlv2hKJgk8ZJl2nvSq1irY4B8TuJQRXW7I+So6cgTSuoqqCmupFsA+awZxmFK1qbLFbU2eK3XDnAP3H8pZXerb1qD1nsUBxKWIZ2N653dSV4/ISqu2vxhXl1/5eh+kg122eKVRq1c46H5s/aRaqtmRUosFjkKuz16Si1FIzSXDA8E4BllPjPUH4R1AO7PmBgJK8B0fcAh6rwRzz04lisjWMEZlA6BjzjH/X5yCUm12fxmyB0K9ZFVQk7bqQ3o3BJ+hgXAOynwkVVOOuTk+8jZXWy+GwqrZj84TGfqZdnwEz4m5unt+nSZn1ZutZUYkLwcnIB9ZFQKF7UQort0zuxmWmnT1sdw2snGCTzDY3iK2ys5JG4ng/nLbEsH7QuFBGfmDbse0ope6vdtRRvwQoUls8SdWoJZUXAJUDHpJlbjXuraqpW7kbT+XWI2hamQPQhxjmjH5HOYERQtjEptYu2ASOp9MyB01gVrCcMrbMKeM+nPeRqZgoRtQML5lBXAz9f7yx7NXqLF/aEhT5ScHp394FJrbzALZWR1FhHMQWxGrNYJZeQAv+80Vmy2t6yAyq2Q2wAg/SDqlDFnUueobHHvx6QKPEFTrYlbIyEsAZZRqv3LKlZW5ChQc/U9YlrVlWxLwxGdoQZP/XMVem1NlP7PJIO1lJxiBb49Vt7CpET25G31gUR2L3ebI6k4JlAqs0jGu8KQ478iW6Va1vPhsDuXARiQQfbPWBbXuVAS2wdl8TAbjp65hZqnVKu/fKE/rM9q2Vs1jCqxhztOcfTEnSz2YAVFBXnAxtEIuF1uoUr4Rbec4PGQP/aPU1t4NalfEK9N+CR9JGuxhcrchUB6dTxKRZxhSoHoc8wKXdCCoAqUnHA6H6yIREOGB46MT/SXHxG/4hAXGdresgLCG37VPHU8yiLts+c9flYY4k9PXQzbWuJ4yCp6n8pG3cVBtU7Ccj0+0vfwm+GUsAoNdrozEdAQCP1zAl4VFdZNbFwT657/AEk9yBAfKik4O5CefrmY28VKKrDav7QHGD0lh1FYBUk2JY2RxyPSBY9zOMJ34LDjH0EQNbuuT04CluM+srSxQy4YkDjBHEl4+XZGSvgHOB7SA23NZhCScYxnHEiqKcpYNpxywxmXO53VqtaeGFGGBy2PeRdsgeGXz6ueCPpKMyphRtLkgdD0zETg7mtZexwen2mhVs2kjKgYyAw5ltVldhbxrHrzxwu4GBnUvYoZkYpnO7kDP1EtQt4DEIwB5PmzmWWaXTNWHN5LE8LsMpFLVu6htuewGfvILRbZZYtVpyQCpBI7ehlTMvija4TPGQcASe212XJ3lecE/wBJHYWceTa3pgYlCt/EuuFuBBHJ34C8xJVaaRk7gBjcr4M0VWeCprXg5wVXHWTuPjMFephkYx0H2kGUWYQG6wgpwD2+8k+oHhhRuAzhj1z6Y9ZA0qLMsprA7ZyB6RgftP2yhUHyZOAPriBv0unv1VdgCLYEwARjP5THqULMK7EwU5PP9ZNuXfw2RwrAbgCOPSVCtfEDFSRkg8n+cirLBW5DDwwQRldwJ4kV1L7gjqd3XIbHHsJAICqh61cEZHPLReFlTWAUwd3CbiPbMo3bxqNMzLdYXXygHzED0kKy1aMvjWE9B5SAPqMzLYDbkBbK8HcMDjoBx+UsqusRLKhZYAck7u4kGhbBahNyFDjaC2OvrL6G2rtYIisCQVUZbBxz6zFW+MZs4PcjmRXUWKqg2L5VO1zkcZ6QNtlOpNPyo23ABUY+0jUK0XbZe27kbUH95iOoZFbzFxnIIY5kRrLGYEHkKe4zJB0b7GWmzwdCe3mfOSM+naZRqfE0u4V+GduT06ZxgZ7ypNSMlrNxcDadzcZxzHU1LIyOGbgbVxkfeWDbpLaXQnLsSvU9T2kLra9M21AWKgDegIJ/pJ06U36Ox6iV/wDDBbA29/pMFTPp9Qhs2WtnBBc9M88DrAsGsUk2u7M/REHce+Ju0+qVrFVioZiS3faMepnPsrsFmcKhUYJBwMZjrurZl8W0VH5TlTyD6mQddtOltxZnxxlSh4JkBSwc1Ac48zbsBv8AeZ6w9FDOmtpNaL8qPk/kRMT/ABGpxljmwc5xyYmjVZoK6Q9+65XY8gcge+ZKt6UQNQEazJ8zsOZUNVkPvVWLDoTyYg4wzqoAAA24P6QLjeXuO1K8KOdqgAH8sy67xMV0uqoSF4asAEemOJzjQ5qNyWFhvwgxz7kn2klUhht/atnAD4Of1lFu6yu4rZp1sHIIXjj2xNHjEVhaNEqf6rcWqPzEpxqzTgVOnJA2sAfoMGF2jvr04Z9QGUgLtPRm7gDvj1kFv+YayxlQpsVMhiK1UfljrIJqqq/lFbEjbtNYyf0mauzdWAlprZMnd0kXYtZlssRyzA4P2iC1LK3vdj5V6ZU/p/vLhqK8blr0yL1BcliR95zydOzWmuwqVI3eJ3+4lrtWMlBp2Pr4ec/rKNun1VdoPh/hkwD5QDnHrL2akaPbqrNiswfYhyzcYH0H1nL0700g3N4bsBwCDwfXEe+vUsHstO9j82OYGktR/wAEYWvszAlljX4fQys1dosFiEHbuy3ToDFXRTU5KNvLtwCOwHOIG9Ld+XKLt4wMAc8Ae0DMnkx4ToCMjDsTu9iDLLUZqzsKkk88549AZprFV6FVsUooyS+ePQzJqPBtRtvh1uncJsz75/pAzGqywhFG7PJBMn/l4c01Deh3k4LD2/tLGY1VbCrsduCzIRt/69ZP5aVsrsAZONpGc9ec+mJBrahakKnUrWx6Ng7ifqDwItR8NJ8JwwsvK7t3KhunPr24j+HabwqTrLkVg3FdA62Hrkn07+8imtZdRuu3KCeSVyc+wHaBFbbH1VjrmtXbkZ45AH3MqCtTeVSw27MgEDn8pofW1KTvoKsW3KDkY98yr8RRY/iBbVZTw4bOc9fSBQ7WPUCwAfJ8wYcZ7YlKnUsUKaZvduf19JvrrQ2hn1zConumW/WSsKG51d3ZGbgFvmI9QDxAdC2W07rnI8NepO45mPU6ejdt8MgAKTvY55HH3mqvfbqAN5VGYblCYUL3xnrxLdTi293tQqr8oBnp2BH0wIHOr01NhNl9nh1qSpYnkn0E1101tZp11IFekQ4XaefoPXPrLG09LhLEy5U7VXptHXpHptNZZdUXvax2fL5HT/aBTrtOum1xet0rTfnwx9e0HdLLA1lzMoG5WOQQfyhq6bab3UbmrB3Kcctjv7cyrfqXCbtPYtfUseB9YGj8PfazPS4NZHzg/KfeFlVmmcKaKgnJKuccdpmR3wy+beOnmG0j3mlbNJUjLczFuCMkqPpnnMgvo8PAACOpHCLz/PpMWpNSB6jsQPwCgJx7S225rKya0Zl6nnaAf6yAArq3jVIp/hU5x9ZRWmn2Eh7VZceUk84+nUS1K6doJ2YPUA9Igr+EXDsyj5iMH+cpbwrSf2qs/XGMfQCBr0+opFmEOT+6ScbB6zSESy3G0AE9WPBnI1KeFdYasAK2wELnOOslVZqGIwylhzgqIHUOosTxa6bam2HLIG5A+0oqA1R2lfDYkjyTn1pZTqXuyGZ1IIx6zVRbYjWBwrAjykHDL9MyDpau6l/EsotauvIVWGN3AxgenSZNNcgtZLrGNdi5IZeR26+sXjWVqlp0uwjgOT832kbbWvA2DzHI2KMjPtA7NtbDAIwcCaNHQbFyR5f5y4VnVYc8YOJsqRUQKvQTq5oCivjyDicvXVIWZCMrnpOyxAGTwJxNXZudmHrxIrGNDTZ/wKs+/WaqfgoLZfIH+o8zbob6xp60Z0VueOmZXZ8VRdUK1AZRwSOsCtvg+mReclz2U4la/DqVbcagAo9eJo+JVKtDagtZ5Odu7g+0hoi2p0njXOBWTwrjpiBFdFUQWSssoGfTMto0gavL0KpJycnrHbgruW3fz2PE0+NtpDcHA9YVUadPSy7/AAwx6Bj/ACEza29KbQLAfCx1UTFqyi77kRmc93OZCj4mp0wXUVFieBtOTCOno9XXfY7VEgKOS/AUTMmsX8b4Wj3ahnfzueFE5iF7BaK1Ow9NxwZr0F+E8J2UAHkLkEQrb8U+JDT2NVScOR5rCeF+gmP4ppWXTU3rix/3sHk57zLra1S9sgPuGdzckTZ8K8A1WoOLP4sciEeevustxWcgZ4BkdQPBYadwQcBjn3miwDeQ75IJyR1zMtiMzEsefWBX3wJJQzdZBksTLLyo7yzTWg2BX5+0arVRpy3mbpOVr02XEehneDBvkPT0nE+J/wDGb6yedNRo5HTP1JH8p0F1LGgJZz6Y9Ji0fO4deMzRuVgoZGIxkFZrQFqhnyk++cSFpXGVDfQzVpr66SWalLwT3JG37RajUVWq5WhUYnsScCQUJXuo3Jy2fXEr3lcjABzyHETHey7FBboc8S5kIw1gDnHIAJiqr37zyiYH8IxIs6jy7xmXKiVszPmxewYFMQxWbQzKwrJ6KdzfSKkI1jaNh4bnERrYpv2nHc+kndQlV6uGs2sB5TwRJ2JS9Cslj+JuO4Zxgf1hVIRSvzKT27Tcbtumrs0+nUsqbBY/PI6ke/MzVkJRsFdbr2Z0w35iWfj2CV1PSfDXIG3gKD/11kFL3eNxUQvU8ZJMTKxwGC47EDGT6RafR5azaXsGMBUOD9zHZTdQQ7Cyo542DJx9SYFh0l9QBKhUPIc8Z9+Y66rHwU1NCLjJVnz+eJRVpfEvP4yvUMH+SxpN6Fpu8MEBcZ6YP5QIWXkbhWi46E5PMjWyHbvXJ7en5SRUbSwK8HqTIZpC5su5POFGSJUXeMmApHJ4JPMeoSoOwI8oAGR6TJedMgHh32tns1e04/OBsC3FvFIB4IHI6QNdNXJaw+QcqN2BLGopOLC42YwXHmAP0HSYqtr+IGsGQhI57zQ9i1aiyuqtQq9j+8Md5BqfQV3VgpqNPgdCzMv9JR+B1KVG5PDateS6MOPX7TPXaNzoiqRgngYIElXeuCanRU6FWXMfVabNLqRQ2owlaqvSxwCw9hnOZhq1RdxW6ED1Mu1V3iYYIoI+XqMRA2Vt5XJB64PeBo01CXjrgk/f8pAUb3FasoJ7esi2tte2sM43dMsnP5yTv42WtQB8ZGRnP+8oixatzXkEjjaQYwzrxjb7Bot6Oh8WxsqCQuDknsM+kSbCd+3GeeesBtgKDtx/qDf0lb37sAKXH5S7xLB5SV4P8Mg9aWFWsscEdweIRUzoy5Ne1ugJOZE1bhk5bjP2lli014dixA7npIC9nIGRsxwB0gWjbj9q5rBGAcEkyzSU6d8hLst05XGPfrMy3FFKscr2wsqG3J32gK3Vcf2hXTbTolgD302ADBzaM/pmZnGiDbWKnzcsrHpn9ZRVTp3LFUY+gMYRFZBs5+UhjgH7yDovZpNOpXQqbDjyWWjO33AzjMy4FrftF8Vt3XPmHvK79MqajYXUkHGFOVEu8Sw+KoJ2smwDIP0hWtNDbqFdXRnsrHCuDk/THBmEFPmSvAzyGbb/ANCadBrNVp2y+tZFBA2CvJ/WVav4hqHJfw9Pcncipc/fjIgS1VotKvrQFVOQquDn3gzU2ur+KcMMDjhfykEd9ZS1i6Ohkr+YDj9MwFJtbC6VdOE8xKqRugD1qqlywsAbBOeBLF2gAJ4Vj9Mlx0jCLSjPlLmsyCFPTjvIhEvZaq9KWYdQnAJ+sC1g4XnTrXv+XGCD68iYyL2uNQXDW9PMMCTtr7Xu2VG1DngccCVVFAGLCt2IwFcZyYGgLqNMrA5OfKScgdZYNyo+9NjdOp6+0u1KjT6WnwXR0J2YBOdw6j2HcSoedXsaukkAnPiYYCBXbWrCq3DIwOG2KMk9u8sYrYr2FrQDyx7+w4jJzV4dOmDA+bkEfy6/aO5rrQu9FVl/c8PjPsRAj4zVVCpsMp5HG0gf1ljUW3ILM198NuGcSjxAvGxVOed7Hn8xLF0FNmj3vfpwueT1OfYiQKrS6wldlhVVPBxn8pevw/WV1X3Jfp7mHVCxDYPtxMNtemVdgW1l4OQ3Ilm/TWbazilMfP4bEiBLUeDTYnh/sL16kk9fz+sa2eIMbgV7uuQD68SjUWmvDk+QHbkIOR7yVTCwAppilfUZGQRAGqp24Q5bqUJ3fyldlQVc4Uc4A7Sb6Zk1K/hq22g5JJ4EseitGNl2rxvO7anPPv6SoqWgOqpWU3A7cE59+P1kxW6aTUhTjY9bE4x6g8fcTPuzY20O74xjH9Zo+HWG2nUVrZjxF24JwTjmBQtD7QuwWqBnrjafaS2LtCsQwQce33HWSU0PYylGFg44IGZcWNaKrktzk5G7I7ZgVKla1brFtOSAMEY+0k1aKxCKSoPlzgZP2EjW4ZCQmzrg4/pI7rqlWxmpdTyC/T6cQEKUYc+GHHQjrmRerU1+d28g+YE/yl+nr4FlS7mGW8v8hKjpXts/a1Gsv+9bYFA+kC96q0KFrNodc5MoQ1pYWW1GQcYKy6qpFrK+PblGxlTjH5yNlmmLbQNxbA3MASPfECu+0s6vt8w4JB/lERdvYhxyfN2z9ZpSrTUlmW4OpAUN4eBk56j7Skqi2E7wAOVwMCUUo5FoyBzxjHWXU32Cl61RgAxbKkY+4Mb18fusuPmwMfnIaVCd4DBV25IbnPsJBWNZYrjfWq8dQMH6wXVWrtc59AAM/eWo1aHwzXvXHlJ/67Sdn4Xw/kfepG5VbnHtKGHs3M1qqQy55AH6SLvnYti7D1GR1kHXSXo2VsrbnaGGc+0h4pPDUgYGN5kFiVV1s4O4B8ZI47yVWoI3oLAoA2pWTjj1la7y28qwX95hn8pHAIDqoLbtosgaEt2oNgZWOcgEdfb7RoQEKpZz820jPMH04rVWKllAwTt4z7RBLPC3VkBlJUjGcwDxLNnlfI74GMSlHbcdxJI7gk/p2l6bxWz2cgDqOgH2lnjWqhRalZWHzAcMPbMKz/tbguMuQeMnlY61ssZrW34U7Ttx5Se0lU3DP4BbbgqwPWZSdSjG0gbs5ULzx9IF5V6NQGt072VkdCDg/cSvUgMoZKRTkYzv4P2mvSa+y7StTb5DThhkYJGeR+sqDLYzbRYaR3A6QMg8MFdvmqIPUjMe2t2/ZlVwOe2Jd4dYya9zD7fykqtM1rFUprZwTjC5494EqdU1Yylm6tMjkYjodHYOybQTjeuBjpJPpNQoC2mpQRgDcox7Yg/w61V3jAU9iAMfrzIC7TLWCRuXqV3jr7mQp0+q2kOpzjghcyQN558JX2jaQewl34oHc9OAXXs5P1kGfTregdNgGOckZLexlwrG/dYqsQM7Dwo/qfpCu+xAh3lWHAZeR+kvfV3PtWw12KRkMVA6dumZRkam82uXtqYHqpTPPtIDTBHU7Q2CNwHGZrckobANwYHO3HkPvKQ5Zc+IGUgkAYBzjp+cCt03sAwYAE4OYko2s3U8Y9jn3kqKtRuUtTawx58cD/3l16lVVdNXqSAckvYqk8dOvSEafh+jNZLhAWUElVHm9gv9TM2sFtt5V2JZRwtQO2semekyVW6ulg9moZNh4BOWz7TTpzZrsgNSGHUMxB/IQrKpxaawpJB5K9V+suGgRw91dwC47nBPHTEdlFibd5LhuQxfC59xJVaHU6hGveqsU1EnJbA+g9TAyM5rs2OBt6/s+SPfMue9GrAycIOfEbzflgS0B7BvWxVPcMRx7fSUPpHsdntsY4xubIOBAAPEVbWsTB6LkAkSNQK2ne21T8r9cH3ET6eqm1MXhk3AEKu7j6nvJ21K9o/DqQn7uSCfzgaqrzp7kKt4h2sOBxI1o1iM4QBOhHJJ+3WVI/hZBy2PlOcEH2kVS53Yul+epZfTtAmpxv8AlKrxhhgGWKyI6pYF8x+XqPzlNiM2CwsLdlxwfyljDJevzFgOcKcD9IG4fEEprZKlNSsAGwQS2PYiLV6c3aZc1WMVbDDGCcjPIhTRoq6CXfUC0qcKa/1JJ6Q1Vxr0qn8dQ5TJKDKt9B6yCnTJZXhP2o8x2k4A6D+0us1dldwQeVR1fGMfcfWZtLY2u092zGygbwzHkHpx3zFYupWlUXDKTxxkkjuYEr/iNFti12uw7ZfkSNhrsVFpKL5Rn6+uO0dSWJp2C+GbnBJY48q/wyf4dtis3hixjyQPbr9YE7tXccritk2bdorHAA9czK+mpAU7bAwAbcgyrfnLLKfEBSvczKfXqftEo1Gn86WHTnuSDz64ECus05BtOrW8Ejy4UYm7T2oxtR3u4Cj588+0oNTujMzGyw8hzpyP9yZB9PYmGes0OSOiEZ9OB0gXOws8gDnjcWU45ldNq6fUh2tcKQQTiaatFdfc6l9q9324GfTmUjQlhvOprOzjBPH3EBPbeQBp7iR068AfSRL2rtOosLL1Y7iD+QBlhrxUpc1EE7Q1bEc+4MrT4fdepd/2ZDYDAgl/oByTAzrqqnsO2pMKemOv3Mmbwc7F25xlC27H5ws0VYG19RZXYf3LK2XEF0pRRm9ie28ZAhVptIUgaai0gZJ9Jlvag1q9dDBj1OcAfaWqDVY5utps4xgZXH19ZS9vjDy2CtOu1ajiERNQdVOzKkZ4fmaNGBXaLbCzCrzBduMnsM/XEzEPcVCEN77dvEspaxQQHIHBI44lF+rv09dhr/B6beGO60FssZkW0v5NiqM5yCeBND1Ns33XKVc/uqMr9ZSCyqQuWJOMEbS0gvL6c7Q9vAxkqOJp1miNdm0sba8Ao4GG+v8A7SptH4mnekmisWDGA3IPuYvF8KmqqzUBnQ+Reu37ntAPAvX9rbusQDnzHgduZb41bn9nRhkGckkn8+It91i82kDpkt5T9hKbPGrTDhQG/eByD+cD3yqEUBRgR5wM9o5n1N+0FV6950c2bVaneSAcKJz7DkyywkscSG0uQqgn6SDN8RZ6Ph6XIgY7sHPpMXw/V01XtbarAAZC9cmdb4phtBZWP3ADicOiiqwee4IfTGYVs+L/ABL8cgVHZUA5BGMmY6mtfbUjEJ254iyCmxVr9NzTd8M0njVWWbQMdB6wN3w9kIFCbnsI87DoJt1bJVp2r29pLQ1Jp6AABuPLYmPXmy201I2A45JPSBzada7ixGOVJAAHQTO+nsVmasEoevab/wDLbKByyhAMkgyJoe2rxV8Q1D/+qBy92HxggZ6Azok10pWxVVc9AOT947xXpzVdUjqxGfNyJydUz+MbBkHPOIHUfVVX5p2BXx5CTmVqTTg2rsH85hqsey1d2GPYGW3F2G2w7nxkY/vAWurWu5WQDa4yMHvMnLctnE6rOW0exqXPkwF9JzGQisljk+gECp7SfKPlk6Gw3ABGOeJSd3WW03CthgiRWrep4VtpE5nxD5jzn3m+wZyVAJPpOfrTHk09JtJO9tox6cn2mpmRgFrr2gE5O7mZdGniEgttAGScZlq+EcutzMV6AjG6XRoLDcM7B756SFqrXQqglmck88eWRqNwrZn2kYyAOsm1ltbAOhGemRIquusOigdTz1lyi6pi2BtPHvLVdrQqCvOE5Y4AJ7mUO1g1bHbtyMEDJPtAtDjB8XdZxgg/zlbXEAIoPhr04xKG8ZWLOjMAOfWTUDcxW9Avo4/pAHv2jDAYbnHURYZwuxtxPGBxIC1G4YKccc+kmlrVopXzAjORxjmA7NRZUgSypSB0weYVqWXc6EHIzk54hl6m/bDccZG4dvp3iLWLUoethuHLA5/SBeWVsoF2r6ZOB+Us02ylnbykoecDjHsJQyOiA1uxzyynjBiAUglgWY5+VuIGzVatcIy3eKTwS3JQfyBmBSrW8BghGSW6t6nMlWVDY5YoPMDjBjufdQGYBmOQFHUSCF9fkIqYlweQynmQq01Qb/tDB+4CtjH1j091zIK7EyDwd3eX0oKdQH8NGKdARlQZRVfpqvNtYkseMDdx7TPZpiqqhGw4ztPBmxr7rFAVShLYYk8jvIX/ALasFDlsEjI689MwK9KqaSwWFq7MHzoV3Aj0nYrX4Xq1e2vVjS2AcU25YH6HqP1nBXx9uwKysPbnmB0jtZjxGdseYheh7wOpqNEyBbKqWesjJKHcMe3eZcAIGDqFPQEcyOku1Wm2vTq2VSOgHH5ST6u+12e0h2PqBAYXeRhlI9TxIl0rBa1kx2KjMmuGrQ/KR1x7ysIFcgBSAw6fvfaA6tVVu3deOMAgZ95NVYZbI2n1MgKmDvl9ityuP3ZLfb4bKbN3fOOPrAm99bVsrbW9ADnP0lNdmmVkLgrW57Mf5GTamg7m/DhBgE89/wC0r1Xw9XONKrblPmyc9YHQr+GvuVtO620HnxWs8o+o6yPi6eq8oQbFB+avkH85j0avp6LVa10s6bV7/aJim/LDLHHCKQYF1zPYGChApPlw2Dj6SVRqTRr4tly7CW2gdSe3095nsR3I8Oyys9xyfp1iQ6irKuGKnpkd4Gp6UtRDXqLSDwRjA49Ihoab6LHWwKP9Q6TIfLWu0PuXozE4+mIzY6+UlkHbBOMQCrSkMcXnagLFtuMge5Mm2nr1b5V/CVFzz5i32lyWCzIwS4GAewEg6Wp8pZVXvkcfeBBtGAuV1PinOCACP1ImY76mdcErk4luyxLN2LDg/uniKxmI8j4z1D44gKu9FsAySTwW3YwJpFqOGTfYy7fKyHgnv1lQpT9mLnyDg5CjgRtoHWwCslq1JIA/tAtau6nBS5lBHlOzGfvK3u1JASzLKB36CQv0+wnNrHGMp0AJ9Jbt2op3vtI+X1hUaXrG/wAXKMvQIOTNL/EKyirWz1o3zsW556zATZVqDuTCH3zmBLEjBVwpz5ev0wYGnUaSrytVYbADnL2qQB9Igb3VUf8ADAKMDLAsPoZUHTxGV/IpHBXjr6jvIPYuWVq9xDAq27jHfiEa105KN4l1TVgbtgs7+3vJjaulYrYoF3kUsckYI9PWVeFvpLo1QB5H7UbgPpI2oPAR1rDV48zdh6cQrbZpSWoAtLo9akvkKA3QgYlINmkYeJZaCAcdpn3JYiEnHhg7dvIUQ0lrparbqnbO1TYTke8C2s2XXYa63BHUdT+c2HSacU5q1bA9WXUVcfmpmDUuivsa3fjgMCcEQ074CqgBGOTk8yC256ALE8aoNwFIP984lDAc7NQbFxnJfkfnC0UKfLXufHJIAH94lorcYNbsTwNpwD95RYKmTn8QXHru8s0C9SAAijC5xnA/lKNObKCVqdVHykPg5x+sbkswV8+bzcAEenEIgjWDPlZvVT5gfyk/DsbinkYwykgEZ9pFqtgDobEIbq3H8pOvUXrlvK6vz56g36iQJU2WAIxqPQKwyB94zUK9m91Ng5OBx1kXDWeVhuJHmCLz+sHoNeHpYHGPmyDKoupcqtjJkMeGTkROLFBJ3qoyckdB7yT16krl3YKOmOcQdXxWRtIRQCzc59YQI91KqWK4x3rzx7SLJWyA1quSchlz5fbEH1JYkIWY9MEHB+8gQNu1ttZJ4IVjk/ygSq0zMpNSu/GBtOOfpFXc5os0925HU9QP0Mmnj0WZ8UgMATtBUgesv/F2WrnVbLV6DPcep4gcsXBLP+8yf4es0VsjM7W5qdRzgZz9vWXl6KrVs0+F42lXJK+2JJrALh+IVMn5gq8N6AQGliLpEfdYxY9lHlPoczLqLSFVmqO1/MrMo8wm5l0b+RD58kbcgBT6RanbYrLSFZFY4yMgdsCBlOoJpVRXtr7kDAf6ytbDjYWLiwcIG688SFtdldjA21nafXAP2mmh2KlQBsJOwFcrmBKrLeUfhwehVmOcS2jTrbYGDVhiOAOePWZbNC4ZXq2Eu2OT8sufT3VhHcqA+SCBwecHEKsfw3ZfFYKyEo4H8/rIrVdsDGvgj51IyPtI3aOlkZrOW6hgxG4TKnw61lL1MjqegFo3D7ZkHUv1L6nTPXmkEEAbFILD3EyDRXvQrCvKbiNq9T6mRp1BFVlNgWp15yeWJ/tInV3MlQYq5U4UgZPHY4lErHvUlWr2ooxWDwBNNaPq3R67K6GrADtWf1x9+sT73uSxtERuPINZweP1kV0y12eNUWpuBB5Xr1yCPSQar6Vq05Camu/I+Z1JOZyBfdnw7LQSgwMCanVUuU2AmvdnytjA+mJc+k0tzeLXqVbHRbPKyj7jBlRkRWufyHkjG7OBmJ62Cq6plic8N/SaTp1D+HlWpx1XynPtHXptObE8UlFHXLE5kUeQYAsR+xXZ0/OVFmqcvk11twwC8flNOsoroXyaoWKW/wCH8xUdsmY2Sp8cNvXjj5SP7wCzF241oyuOGwOCPUSyzUW6dVrsc7DyMDj6cTO9qlT5TyOGBx+s1UW2mpVSyoHuS2c/7wKkFYrc2sXV8AtI130iw7ucJgZY/adCrUV0BvxKJbYenm2j7gTOuoFmS6oAeNwHB9oFaveyu6Ix24JAPTPAlukNYVCSRaP3HUbffJ9JKu6tKbKyDS9p5AGVIEx103/iGZbFw3GTz/0IHT12mpqqFg1NLqTzTQ5cgfXHEyltO7l61tUrgjcO/qOkBWa9Oz2MhvYYUJjgzMT4Y222WKcdNm7n6wNwCvQ7Fxkt1PT7zLbUiW7UsryOpXJB9xKa1ccuNxI4yJarJWQz1qF6HgZ/lAtussFRUva4Q8qXOAPtKLNRpiuPCUEEefBJP59JcKLfxAahuLB8jdWHXP095dqDp1Va7KxeT5sg7c/2H6mA6tbWunD1aJLMAguwwfzzMqlbHDU6Up1OKuP9zCy+i4gPWyKnACHj6QspqdCaLGS0c+U5GP8AaBfqFd/LssVf3TtIP3EnS7Fkr1Ae2msYCoeRx2EzV6D8QhNPxBzdX18Tv9O8SNrKmYFrFyPmXJ5+okGo/gUf9mzE9T4i9PoBImi0sG0weywk5K8ZHYEQZzqlQmtlOeW25z9c8yu6h7dQqstgfH/EJ2KB7wHdpCbFVqvCbglSen9Iq9Pq7VKOvfytvGFxzkyDah9Hefw2ostQAZzn+UHa1bidOfGR+QepP2gWrp9QNu1nRDnDqu4g/wBpktt1x1C778v8vOR5Zs8SyyrbbVqK2JHIU7QP7xMtzJtqDHkKCMv/AO0CFbWWMT4KrkjDq2B+suFjPaCK3KqMpWhLZ+uP6yFOhvQOamdWzjBHlb8+JNarkYjxKxuXG5eSD77YHMtv1bXudSNQvU5YkTbdq/2aW1dzjLgEg+hz6+s3/g9RSlZR3IsHKgHn3IPSZb0DIMaZH5ySWHI+nECoV6s3CzUVIBnl0AA5/nJjUWWo2FVlYsMd/sDGuqKE1YZdxB29ftmUl28XalRAc53qcjMB/iFUAMwLDoCMcS9NaFpcMyrtGecEyFmzK2tszZlihGccyFlVLhQEV3JOAuSf0gaaNVXVRmlG3E8uVOfoMGVta9gFp0+3II8z9R68zHbTZpi1ih1I7dR95p89pSpUJQcbdvJ+plF4r05Rs6sVehNnA9sZ6TJdpNXRt1VOpBrPVwcr/wBfWTs06MSEfZYD5qntHP04klXU6cqp1Rp3DkL0x6YkCS2/U/s9UgsQnh62H57c/wAolrr0j7z4rZOMBcrj+c1WfhdRpfH8HwXrOLPDPlI/iX39pMK2edoDLkOvp2MDIv4h08YK482FDJgfWS0u4u5t2vqOobqB/ebV02rVl26Rbgo5JIPPXMzOt95K/h6+fNhXxt+gJgO4vbXl0qssOBuUnj/r2kBp7HH7KgMp6sW7/mItVrwtZ06VrTcuAWAbP8z+kX4tDQK8V47iuoZ+uYEfw6byviNRZ3IfIP5/3kjVpK69qta7jykqduT9O8rLac0hkIts6YZSCvvIV3KqbOfEByCCRj3gbKC2lqNL7HXJ6oGIz/KV16ahELCtHVupLeb7A4lRsYpjBB74dQT95amoFjKrNYcHHnsQbYFqUJZVtFV6kjqMH+cgdAgUDwr7HzwcEzRWh2+RLHz0xgj81jGpTTqavE2ktg7nxgegyIGZ/hjLzZYaCDnoWY/nxLDXVVWRXXVax6G9t/6LwPvIjT3WOTU2K+c+Qsf1kE0L7tr6xcD/ALtdwP5HiBp240o3XVVlei1rsB9veY3qey5EYhrOCAM5E2V6XTVFjaptKn5bHPX7Yhfa2pQVG2mhAOPDryR9+v6wPXXWeGvvObbZkmX6q3JIHQTEW7mdHNB8hTLdHatO42EjsBiVMxB3esjk+FllzubqYErm8W56ywZXBAOMTgovn3WbsA9hzO4v/wBSrek4+oT/ALVYrjLAk59oU1QanUKihV3naBO/pw9QrqceJsGSVXr6TB8H0zNi8oqqh8o6Hp1nUpLoHs2AFuT6yC612crWq4Ddcdpg1Lrp7LNq8gg+plr2labLQr+XuBnM5fxGndSlit5yMsO5gVH4k1lpTkHd8rdDLL/ijHAz1PKgdJy26b26iKsh2Oc+2IGk6t7dRlz5V6ACQ1eoLoVbo3eUf8NyBn7wtYuFXBgQRduCrY/rNa0/s1YOuT7TKjBfI/A9fSWBWHKWkg9oG7TWtT+zcs6k/IRmZ9VpxW3iIG837uMYErqcpaDuO7PczTq7rvCItbdnoFIwBA5jpgkdfpKihHJ4Enl/EyRgHtmWoAykO20+nXMCCOcjHImTWHOfrNng4yAczFqhjj3gafhp2i1huDBOCD095oNrqnmRS+zCHAwM95g0+4DK/ebN72BsoVsxkehhUAbDwT7cSVlttNnDoiAYOOQftKqK7ipscKCewPOPXE1rXQ9GwMSc7typyPbMis1LsxLHJQnPT9cTVZqqH2rp6LdwXzMX+bjrjtKAoN21LsHPAIOTIXHw2G9gCPL5Bn9YE/xGnr2owua794sQAPYCNhQ43W6cPnoQdpEgrkjd5mX1KjdB2dmx4jYbnkdIFi1UnawUc/xeWbBs2jwvKG42kjAP9ZzhRwd75B6AnoYwqh2G8A48uD0MDVr7rDqFu8OsqoAwDxnpkyo3M6oSikA+Yg4LYiqvNgatMZddpZzjGDnAiUftSpUktg8Hj8oA2rRN2asdsNnj6TC1rmw3bSAP4ek6JJrc708nTB5zNQQ01GwgIjjHl7Z6DEgz3V1u6vSAUI58vT0lVWncB82KRxtJ4789ZMMamY3C0s5JyOAPaNLVsLZGyvGcZz+cCu3Tav5lrJ45OCQfy4ldFt3O63cwHFYBx95eNXZpzsFtiBhlTk/niV6bUW3qzWEgEfN0/WAiwyoexxXgHFajIPpzLClfQuUAAdD1Y5+kiHG9GqIYj5msOSR6RrdcLGepa2ZscbR09B6QpXXbeKwCx5BcdRLUsueoMaNqg7eDyZb42tDWKV3UsBwFAI46esqFmGrISyvjlmBxn/2gUG1qFIQFDnhfQSRfBKGgE90c9CPXE0VPp/xFb5DLX5myuPf+clrbbSEO2sJYSCccsT1P6QjGabimHsTPfaQxlL2srbQMr3xzzNdtexS3lIHUr/WVb1ZQHQcd14JlDrdMsoGNw5yCMcdRJitsB8bQfKRjH2ljeBZT4rs6L2bGSPaMCmmtH3sAeQT6d/pmRUV07WqfmVR39ftBVooXhW8RxjxGzx+UnZrmuYbaxkDIQnqBnofWY9hrpXxqz5/MA3p6wL08Y3FwyhuzYJyJG2mxxkl37bQJYu5KUcedmJBBOAAOJdprEsZFvrJOcZRiOPcQM5t2Vq259w7EZxJfELVurrGXRsYJVfm9TL9RTpVI2VNvYbtpJyP1mN0wSmWx/DjBH0gUlPJt32Yz3wSIVhqrgysXI7MOP1lgRt4VEs3Y5DnOZqp09gqzd+H2joLCSf0MozCx3sZwi89cESyxqk1RpW5iGHIUYHToZbfbVWng1bDur4baRtPp7zGybFDPaKrTyFUc/cwLU0y7yC9la/wt19pBqXQjc5YE9SZcKD4RZyoO045yfaI7QoPiduc8fQCEKjy7iNpGPlPUyApFbAWGxG3cp/aaa1quTeHXLcle4jFrDYtys5J5z5gokVjuoTcThtvPLN1kq6bGKobQAPlUjgS1duXwQTyAoQ5jei6rm4hT6O35dJRaPh919Y/ZqwQ43ngf9faaD8M0lWg8W5qza5wKyPk56jvOaA9Lm1LciweZvEJz7TRTpdTaiugdvNtywJzyOeePWQUV0C21a61sclchV82feF9dYJRy9YPY8N7Z9JdqNO9NwLWacjBHl6j8u8np9RaqGtb1cE8gjcT+coxhVC+asrWPlPUn3zJFNPdaBWhZiMklcfeS8Gyy3w63sdVOOOg+801111rbXXTezsuGYDcPfEIx6tAHyLUZuhBOCID4a1uDXSylsbSGx+UkdNU4Ub78txwAB9xFXcaQ1P4U7OgJyCfqYUazQLpkGXssY8ZTlff7TMjPXt8Ir0J5HJ9p03rRvKtZKKACSSpAPcjoZVhaNOxGnLgnaGGOPr3hFWk1NtOnubBqBwCA3UyL3W2hVa2xgPMqux47wpNVbONjAHgqMkN9pp/DrtFh2cDIXJyo+sDDfbUt+6sYBHmG3OZAoGavNgVccZbBx6TUyV7Q52eGOPXnHSUPp6rVUCthnnhcflAlWBXwGsx78gSRIOSpUk9wx/lFXpLqmAVbHQZyPaXp8OvurNzUNWe3OCY+CO4AbmUjdgj+ISsWAAq7WY9B5hj3Elqks09KeKzEZ4GckH3xKVBdd4qfOc8sBAk+sXkY3A+g2yymx20os8JWDZxnIwfr9JH9lUA4dSmcN5MsPsZYLakSt3HiruIQvn5R6f8AXaBUtXkL7bEc9AGzx6y6tEFYrtsVwfNiwkYP2jBStXAztBzv3Zx6ccGQrVb7lUpuLd+RmBILUrfMOBhcPkfTmV07amI2ocfMOuMy86GvhS6L6F2ILe2en8pbplXQ2b1RfEAxnG7B9fSBj1bVWOWRf2WARwAB+UFesqijJViAFA6S17zZYwDWB+hOwNmJiwADs4CnllGG/KAtRoaxqXTcMKMqQwyf7xfhqUesbt+WII7y7V6cpYGrXxEJ2h94GeM4OJXUFsu2M1dFjZILscD2EB0ouQbGVhg5B5xJINML1IY7dpztA4+uJoupp02DXpyVr5JJ3qTjrkdPpK/xlbYz4dbDnyVAD745Miqbnc2hnArrCqS46HEuR31WnaqyyqyqgZUg+YLntJm0KqEJTYCMszIO/wBekt0tdT2BkrrRjvVz0ULgbT6dcwMFWoa1c12tXWGy3AOPearviF1J2O2GbkHAxj16SQ0tNT3GohDTlmyMc+w7gzOlTPWlpABU5PG4DPoIFNmsDud91YOeNozmXm6xNKAl91bhiWKHsemZk1KOpTUNSN5bGVUSxbKCiIUYcY4GMfrKiu/UPbt36nVWN12Enp6xprj5RWrMB0HeanGnCM21xxt2gc49PbMrSykKwBWpe+ev0MCJ1d52oKnIY4J54HpNLIXVrE0tjKB5vJM/4rSopUhltB/4igg4ib4gWyiXErjJfBIH15gBvWxtgY1lTjJ/64krtPZqCmzG790Z6n1hTfSLSyHhvmIXjmXVnU6e7xajUrgdQfm9uZB2ND8IX4Vo31WpAtZvKyA52n2HQzj6gC2x7aQ1a5GA4+USw33X6c16pmVs7vm4z0mdEu2l67WUjnbng+sirQ/isV2Djghe/wBpVclKV+asqnIBHaUkakbz4SnIwH5XBzIrU5qcBeeqhjkj1lGhDUFNVyknPlJPTP8ASNXC27mqrV1G4EWnj+kyrpL+bWqLovlZiQB/vBqFsOc7XxjDcflCOo+ttuB8TSIxXkYwCP0k69RS1IajQUA5w5uG5vrxic43XowG5T7S5W31kOdh+mcxCtB+IuXDfhtEUB5ArOP5cTVT8QNrNQNJp1GC2VqPP5icexXAKrWGz2BODKQX8MbqrAyjhkz5ZItdW22lqzt3K+SoDDI5+kyPTWljMyFn6gWdPrIVZuJdrqwemXU7jI26pq7akRFsDEhsrx9oGxONPlbhVbZkktlsgdFz6d5guq1Xh+KbabKicGzPGZO3W2spCBA2c5wBibdBSnh3ajxBwpKnwx5nHoOw95Rk0+mvQs76MovZ3bCt9MydSILWVLNp+bB6r9xLH02q1ZFYs1Ft58xAHC/UmW6j4Y+nrCatl8bg5W0BwPfA6QjO4NjeYJWwGN+cFpfV8L1NmxtPcVLHABfr+UzG6musIoYLnp/WSW2neBVYazjJGMqPaB06PhyacpfqvibV3AkBEUtn8zJ6y74ZUzJdde1wG5FKAJ7ZAmBvEUK9t1dYzgFskn3AxyIW2afwylu5w/PjFQG+nHaRWe163bdsYLngrj+vMguprresEP4QBBKDBPPcRmsGvwyjVuSPNV5lYevtM1iWUWhMWNx1xkEGUbxdU4PgXVnI4QEoSfv/AHmivxUo/aae1e+MZx+U5CnNgDebcON4GR+k01HWaO0/hNTYmznZg8e2OZBqbX1MAjpagyc46/YZkhZQNp0td1Hb9qhKt98dZpq/xLq0wupSpW754b6jiS1nxOzXKa31joFw21lBH1yoz+kilp/iaXDwCRZep+RlGPr+cp19ZS5q28P90lwcH7e05dfw21rWsR6dQoPRbMH+8k+k1SoQ9zomeFGWI/tKi20MLB5dxHIKAc/Ux5sOVFmGTBVTxvHtiSZqtLQvi7qrW6bRkD3MidM7+Gld4bPy7RkAfUmBN9SbgFRGTHK4bn35/KDPdplVqjZ5uviEj7SjUJqK3AJU7DklRw3HOfWGnF7VHwrGHUlGGRj2BgXrZuvFtvJHzDeevocSVhWl1Z71FfzbUyNx7DpzKlG2hWuqYv2CjA68k95FtOt7lvC3HHBduR+ZgXfiKW1BbUK29FY5AyAMcETDcNRYdoJsTHlsTnE0PpDTYyWFyHTBAIYD05EyW0anTOGrrwpOM9B989ZUWaY3V12I7hwwyAo6kTo12KnwqtCp8RWymeCFz+mf6TBpT4bjKg3KPkU5A9ye30lukVrLCdTdXWxH7z849oGlBZdqN6W2BnOeu0A/fqJatdAyza/juK6t3Puf7TMdVXXV4KW70Y9EOefcmVHW6bxXNa8qAArDPP2xCtdFIuLmmprVxli1wH8xx+chdSlVSuEwCSNufFA+4EHrS1bKr3YMQCFrBVc+mO/6zE3w41q71XFWVsFFcZEC6ymhsE6mlA3Z1Zf6RDRoAVC0sCcgm0c/QzG92sQsq24x1Swf9CTrsuu0rIaBZubBNYwQB79oG+rTW1sz/g1tHqDkf7zSuoK1b/wunCtwCKRyfrOLpbNVpfLpq7vC3ZKnkZ+s2fE9dffeEqQJWvlACYEg1L8Qurq8Gt66gOCgTH8ons5dkBKjGeMn7czm32B7f2gevI54JEgDfvBSu6wdimP0MDsU6l2q3pU1r85UDOBKTqzWVdEap0OQWUEAzKifESNwpvYH3xz7xWV6gnlG3sOpwefeBcnxDU3WWfjKSSx3AoAFPES23IuLgEPpjP54l1Xw/V2V5APhew4/PMj/AJaWJ8XU11knHNmD+QyZR6JzkmUk89ZO1scCUOeRNuaZx1PMhZZ+zAHG2TethQbS21B7dZiLhlyDAklpVi3rxKrUz8TKnJDc9M8RdeJa1TNrNwYrtXJYHk/SFdWqxW07LUAu0YxjGM/Wa+AmF44nP0lTLU7Pu8w/eIM21sGRMKcEdTIMeqDV12BSfMM9Zk1KpYlbnbhuBgzoanTruN3faQcmcm7DV0E546gekDDemVwSQo9OczPWgWzhiQZ6K34fVfULa7DtAwARMV3wl1bxU+Xv5oHNsBI5OR2hQUC5Ys56Ymxdi0gEY5IziYLairYA4J+YcfpAd9JrbOwgHsYq2IxgZEnv1FjBW6LwM8Qeso3cesCNlJXlecyxntrqRU06+J6Dk/WGR3GV7zbo9Tpk3VnT7t3/AHhbmBx7AzgZ+Y9ZAVsDxtz7y6ytmZuFAzxg5gloU7SAD9MwIBGzkscDqBMOoOXH1m+1iK2Oes5zea36SjZplxV5kbDcAgdZsNAFTON4KcHLYmZfCXTIfE8+cYPaIPuAAsfHcqu6RVzsi1jyvtBwWPH6y3wrSGbTVtauQHfblRx6iYvEzW9QNhGOSx56+klptTbR5FZlXdllBPmkVr8LUJYGeh32HIIHBEz3AKxbxQEPmAPJz9JC1Q1zbbWesHoTHhGGFtCnsSMiAmsNla7FdmxjpxL0e0VJVe1Bsx8jHGwHp9/aZSWFJZgXYHgAcY9ZZS1K3pddWSg6ggZOOkDTRpvHR2uYLWgBLuhIH3kfC0dZVFu8UljjYh6/WQOv3J4RRhXnKI2cAnufUx6emzVg2W1VaeisEb/4j6AdzIJam/R1Ota1Pdjv4m0D8pKvUpchWmgLg9cn9TmZrjpdOuCEuOPkAxsP1mVdTbYwrrUjJ4HpKOhea/MadgsHVtxKg/TEpTVWBmZ3QkDBIGMzMqmzPmsbbg2AN195MBFrZhZtLHaAOTA2JabbXuyWsxlcjcB6mRZt248FuDhhwZBNPrlqYIu9u5QZJGMY+kmdM4bY5RlxyQMkGQVFFXzI+WPG0ckfWFruzJvvN4X5UxjbGNK7fKgGzqcYyPX6ye01ug8LoQCrHgn6+kCgt4e6zYu4nIGDzGbmaprHXw9vBAGD9ZKxN9aq7Epjt1EbuwuWwvhSNqr1GB2gTrurtpusva6s1oPD77z6GX6caa/SefXulypuNeMhj6TK2Pw5tA21btpPuO0rcLaA2mdPExyp4ZjCuhoNCh1PhM1SqTtYFxkn2ld9Ou0mqNddFtQJBUOASQPQ+kp2MxYOFR6OSe31kPiOs1b11+Neba8BkVux7wNTB3LByWb1JGcHtKvwT03Yd0ZSMgL1/OZtDm7eWyQg3EqMnrjA9+ROnqrk0lwQKzEIAd4CspgZ9LSAWtWt7go8nOFMnaoIJt2mxx8mc4+8jvXW1uBXYzIOic/fiWjS3V6FRbRZYpOFKIQy/XjmBn2biqPkDOfl6TRZp3dK3qfcFOMkY4lD6LTqd1jXsjDI25VgfcGTos2b6qrScH/vUH84FunoFlW7xlqR2Off7dpXq2t0gCAWVj/UM5PrnEkHJtHyWL8xLe8sf4xrFqsoUKtW7kd8SDno11rMwc4QZ5HbviXlwwUndt7YTr94wRZWXDjceM9P0l9FVjf8VntVFIO8bVH3J4+0oyrqGRShruRTwc8jH15l/iBwFXyqB+8OnpgwRVCbK6MlxwRnDD2MqfVJvFQOCDjcWJWBo/ZI4VxnA69Wit8CxDhmG0n5hnEia0W1XLlh/GOVA94nqqrYMdRUQRnKZB574PWRS8Aq6Ojhw/8AFwT9ILpSrFtTQXVhgKHUcfnIC7TV2srIhb1TI/PmTDpqKWaqvBI25HGfbmVCbQZuVdO7JvG4ox/rA0hWBbUOGwByAJlXUFMKbCpHAG3vL62qtw1lx+ywJJffXcuwgj5VZjkkwahraTbY7VKWwQ5Jz68xPoS7Ka7Xsc/vMvH2xK66rQjq1e/a+OGOQ0C42pWyJTZVvU/Pgn+fH6SJS27Ktc7kZzubj8pFrmDBTWBgYzkASSOBZ/EccgDqfaBU2ktCpjZ5sEc5Aml9PdTWf2NdjEclKSAv1Mur1t9OnK4NZJyMDcJRdrtYwydW+0EcKmB94+iliQng1AVndubLdD6CP9pkh3ZgOg3cZ9pUzOLC1iqXfrnjPPaXO7BmdFQccjsPf6yoBYxwrhlXB8vJ/WDkqQBvJPQjt9JbXexJ3Krtjghgx+uJRvZ7msqsfHUZ6D9JBq8Z/CWrzpUcEtj5vdjIA+GwR3LA9dpx+YMzW2XHq4wR1MsavxAwXwXJ9DhvtCiy1yhrrsU+hYAfbjpM9DalLfn8XOQUHXn0jNPh7c1Oihf3gQc56giRR7VRvOuwfbP3hG4pkqhCtxlgT8uPX6SykNYoRVCsyklgfl9DnMx70NQY7kI6NW2R/vJl1qqqa0hd+SCFwWGesK6F971HeqMAFzx1PPSZ3vtsUM7mvOfJgkiQu1ddhTwrSQuBkrM/jlzu3eIwOMkiSCLbbnDUk2KRyB1+4zEVRkUeCdmcBtpx+fWWrqGqrVGoJC8bgnWKpwSGDagIBgZG3HPrNIiEdvEdfMM8BFbJhtZah+ysOOcFM4PfiaxqlTo1lrg4/aWEY/6+syv8T1LWbfEdQT0VyoxIKbbkrYL4e5umTXgiWo9akbabiD+905+glqXgV/tn3A9VBJI9PNmTpsstVVoS9ixIw5z9Me8oAuoCllq3VZ6MN335MpQomr2kUBm69QM+k036Y12Ml1qo5GNuSSP0me3TaVqt3iBTv8xx3HYQNNa6etX8SxG7qUDKAfcmVP8AEVts2vYTxgEf7SpPw1vmNriwdA1flP6ytAqgI9S7jyWAgWWAnFi6hHG4gKTgrK7TUxXx1II5BIOD95IYK4RFBBzjHSBVLAQCw6Z5zj3gdunQabQUi060uCM7KTtXB+vWKxvgLKTfYy3HjyHLH8hOBbXfp165UcDJyJZXfeag1ibAvlBC9fbMzCtdvxTRppbE/BrZcD5LXB5HqR0mikaZPg2qxapLlCEAwV5PUTEgqZwDWG7kFhn8ovCcMVrrdVfjBIyRKAalb6zSxxZUPIxbll9M+o7Se0Iu7eSXGFfHB9j7/wBpN/wpQC2r9oB84J5lLaihLwEAcEbSuBg/XECRN2oq8Ogop6YcHA+8dtGqpuFGoFDF13DOVyPriQD1rWRVc1JzjA6fnK2suySX8TI4JOcHPvAmx/DsVsR6z06hx+YkNMK72INqV5BwX5U/XuOJBW8zJtpwx82W5/SXtqtIXAOn0rqBgMhZce3EqJHRag7a0RbmH/hMpUjtIbG07bbUdCRgqQQT/tJDUfDXKk6Fq2HVlsJzNlPxL4clZreixgf4rCf0MKxuMVF612nHRY01dTFSxZWxkg4wT6dZtT/LLMnw7ip/c8UcfYiFjfDxQy00XKyjAL7T/SSioalWQlRtbAwxHGfSUPqbgdy25HqfMBKtm4NuVXVDnJI4/pJV2D8MFV1S0E8qQARA0aDWayqsjxUsTOWSwAiTfUaN3JfT2I5HK1EYB+hnN1Fql0UkEkY4HX6ydGosUMQSMAKcjp7xBoNtKZVzqSRxjCggynU+GzjY1gAGPM4Y5/KSOr073M2WUdBn19ZRuZLQ9NqnHO8jDCBNbb1oNGxrF/cJTkfQ4kEs1KnLU2ehyh/tHbrNXec2s9m3oQxkq/iVoUqrWbcdPEI/OEMu5UJbUwXthCMn1kfFZG3gMUB43c/zllmstuTCWWL5QAo6faUm8qQHcKy9iJRKy9bDnyocYIYHGZbRfTuVHurB6byuFz78cSNVlL5L0pezfvnIJ/vJ40bq4XTrkLuwOc/rAsvxpnZLHrBHPYZHtF4xq3OLCzMMK4OQPt7S2qpbqFSytkZRlWZc8emMdJlNTqxalfFRTjIGOT2xCrk+IXUeelLOvFth3c+uOky3M2osZ2u8Qnk5PmzErg+IrfsiD3OQJXVXubCqwLHbnPvCN9dCilSr2IzcNucAHjrLDfVSa18UWbvmAyVB9yQJnvNxL1V0qVB/cGc+5xKdPULmFPnAyMYP59YG9tfZsRmUgfLkoMyH7IrhCbUYbsEjg+3eZldlssUVZ5AyH5kbwWPitUyEdcqCv1OIUWZIwV8g6Iowc/0la22JThnZeeBv7y1NQWQENwOmD1jsrrucXWlSw+UMZBWjN85PikDDI6Zmpa6m06Mz10FjnZnP+8pwlb7ksNffIOZMIjsvmLHBIC8SjZpq9Kihn03jv03I2QfT3iY+K+6ijDqcBv3h7cTB4duAyXYXnBI5B9I0FzsFrNoU9SSQcyQXvrrNOzeNpD4uPXkfaPRWvbeHrr1CInLIMnj3+szi34iyKtpazYcq1nLJ9D/SWX/jXYu64yRzWduR9uIGjXPqrdQzomS5zy2FX2GesqCa+oJ5KwTnIOMAeuZRYmqY4uazbwcHkGWg5Lb3JJA4AxxAk5APOmPlOd9D8N9jGcXlSGdyR8mRlJVe1jKmdxHTPBJH5y/T3oKzmpLyMACwEEfkZFZ7G8PPi16jGSAOgA7d5UU2s+C23ghX7fedb8cLF2Jp9PUz9G2bz+ZmPUeZlZj4RVcOAAGb7CBls1pq3+dxkZXPGTLXfVX6fHiOoxnDP5W+me/tJ1sz7bEYLjghlFbfZj/eSsP72yrb2zbvxn+cqMtaPTUCGYbuuGlVlNrE4RmXqMnM2rQyqp22AE/KQMS2vT0hxvGVznAsxn1HtCsNujJ0ta7SrLkkY556R2aRU8KxH3Pja2PUTtW6pRWadNVXUFIx5ckH3J6zM76ix3W5lsIHmG3DfUSA0eoq0q7i9ljtjHmJCj+8gALgWTRWWEH50XGfYyhr0q2NW6bj0AGcfWWPrLXrKs7DYMEA4wPb6wGfhGs1NiB1RC+fDR7ApPr94W/CddpQFOnNbAfuvyw+oMCE0q1NqGZ2RiduThfczSiW3gs93g19QaRuZ/p3gY3f4hSxayvUOo4wAeP0kfGwAfDsLH9x0PT3mk2NWfD8bUqD/wCJ5gP0EMWg+a9vEHQLjgeuMwMaX77M1qVHcuufyEn47o+WZ0B5AwBmWaiq/wANKzeRX1xtIJiy6bVra6wAegx9xiUTGtbw/CYCx25CkEkH0yIaJy+q26qkbuqAHlZTeDVY66nxKrAM7HYnr3laUXCvdTprB744P3hFzsuluO87yDkp2z9cdZSbi5Pg1FPUMciKtXsNniK6Mi7vY8gStWxuULg98kwPV2Ss8rLHlXtNsF8Y1la/DxVWx3qOROX8Pu8TTepBxI/FMrqHB6Mkt+BUW7S+oRU0wzgkYLH2gaqEzYN3TEvtXGbecrxIVEGxyuSucDM0VIrM1j/LX5sdiYVBNTYma34XjCnkzdpLxbWABjHpOdUPxWsXdyV8xwOk6tNS1gheB2GeBII6z/6ZwT1GBOQVK6YMWH7NhkGdPVlK6t1iluf3e0x6jThqnWvf5hu57mBe11IWuytOp5x0MHstuQoj1jHVe+PrMybqtCSxdSDgsBmY6rqNNYSGNhJ5aA9Iy73rtr8Rg3HbEm9SAnygPjIHMuopr1LWujMQx3AgSaJ4ZK7HBZcfLmByrQBcyk7icEesTszqP3WHEerOGVlQZHVu8qrOSWbnMB2nwzxg+0ilq5OMj1xC9dxXaAAveNWazPABHUgwKkuG4jIAPr2j8PNu4upGemJOxwRygOPWZrLCBnIEor1bgHA7TNSu5v1MHY2P7TRSvhqHLBc9IF9Ox3QWVKckcnrj2i/D8gVKQd2cg5/Wan1elNK111eJa/zWsfk9l/vM/gsLA67SpHUnHMyqt628UangrjzAA9JQULFSrFkZscnHHvNiUBwxU7Tnk7uBMyqUcq5O0N5SBwZQbLAw2EMOgAPP3l/guqqdrIzdtwMmq0gLZeGK554wD7fnMf7QMwA5c5BUcH6SDYKCqkhge+095F7Ny7cox25Xb5cH39Zhc2BeA4I4AlhS1QpfB3KCCD1EB0JqSpNQUluOSJsN+ofbXYqAAY8oxj7Tno22wLYOM52j+s0vYwWtnVK1PJXO4sPeBcta2WeJ4RJY4LqepkNWaclWtYAZGDw2YtztQxrRfCyMnPOO0oBay10tsXHsIUNorQ+VyRxyOvSTp+Haxt4RMgDOMY/UzX5L6S1lW2qtRhlPOM4zKrHGmpD1BVVmwcgndx7yUX6WvVJpSNWlzUcKiq+0H8uszsQthJpWvacBCx8p+8v+HalzUpsXggivDHA79Pzk11a+J4tzVOCuMNyc+siqkus8MWlgBnr/AExJ12Nqc5QshHO05P1hZqPEpJtSt1HAVR1j0KINdp38Z6VX920FRgekUR/Clf8AsoVzX5nck4PA6e0eopr0v4cM4vqt8wymNv0M3vq7NTdqNQlLGqx2DADDcnpKhr9CKrKLFClWO17ADt47TNVznr36Y6UllRsWpkckjv8AkZmSjS1jLWF26AMuB+c66/HNFXytW44IHly7Ejuew9hKAGTy12VWLjJCpz/7zX1Cq01xQNqrNtDAliQMhfb+U0W6NX+F0+FWLdrsDn/wzyDNtGi0mo0Nd/isobcr18kFQeff7ynUB/wj1WX+E7sCQD5NoPlA9sATNGP4XpmXUhqc1Y+U7euOmR35mnU6FmW/czszHdkjg89TLKL69G2tuucC5iqVYGcL1/WUjVppW37lNe3LjOecHj7xdGGzTavTu7JdYMEL+zOAcnH5SFV3xhnIputB5wht5x9J06tUmoFqui2VPUR5eCACD/KVvR4SsGcKlgwHUkkD0J9DNCo/FPilVaGzUVlcAYZQT/KRt+N6xCy2ppbCnOBWOZit0IRt48Sysckk8feTqrVkUVthmPGQBz7GUX1fGGZzafhtNmR/BgdeshqNatyEHQ+G3XduP34MYOnqrKapLLLxklA+No98Rpbo2oApoNIbqxO8/rzIKlsqsobNedg4Xbz9jLvxNZorQ0vuIChS3Bk/xCCgVVMVTozDI59eZNdj1jwnFrtwxPm2+n58wI2NqRz4aJjoAx8v0yfSUW1gsOVAJwcOD98SGuscW10WNli3Ze2OJkLW7shS/OcqvT7zURq0DajQ6sW1OFK9iARjvkTq336TVDedN4V6jG+pwUX32np9JytL8QrpIS1Npxht65/KXva2ppdDb4inJJOOkis2p8WskUup57L19c5m2r4fqbK1Hh2pYwyC4UKf14lFaUVNs/bDcCDvXapHvKxadxWtV3KMAtZn8hACLtJvZnqLZ+X5icSVmpPiljSASAclOfylNCWWMRXuYgZOFlvgPzvdbDjtyIGzSfGG0+n2Ns3FvnCDMpLqmDXYQh5yH7/SVjRKaFyvn+bytyfaabaaaAUNAdgMltpAHt7wM4qRgx27yfN5hn6yKLplvTxFTAwxQZXcPTiX10VLpbPDYq7OF2Hoq9ZXqtGukt31ldpz5VPH2+0Ip1LEOx0qXVVFjhfEzgTM4urIW23CnnDCdDT+GEV3KE+JjDjKkd8/pKdTp7K7Cyrp7UJ3qNx45PHMoro/Egl6xuK9Mjpz1EtOouZkS9dm/OWxnn19peKgdKGpVjbYo3IW27DnP8pKqglaw+oI3nzBjkjnqIGSprG5rGPTniac2WEM6hqxjO/nH06S6xKtTSE3MPDPkbjdj0P3lAFwVEZicDIHoZAPpt1tiKgqXuA/f79InrfS2YspAbqGIJxNSVYGXIsb94uM7uf0ljVVW2EuzlAONx5A64/OFcsm61w7WHJ4HPSbfw1qrWbWAZmB2dyvcn0gi+GwG8nHIIPSW12JRZuQ7jjaS/UjvIjPZUFvrVamFTuWUnPmGcdpLWDTVoy77FI27RjcDx79JY2oDWBugByqjoJVaa7S28ZBPSBUiCwgCgDj5sc9PaSFGmdgbLG2njydDGPCCqETaw4JBPIkClZBCghR2BlEvDorUftLlXP7mG/tH4NJUENe/fNoAH5ZkNyqu1Rjj1zLfxBNIrOGA6e0qKbVFS/s7Ex1xu5X74kTc9YGTprGBycqeR6ZxJlw2UPJ9IMAfOy8N39YA99tlSi6msHPGF6SpmCMHBcErtbjqfaW79oyvA9Yy4LDoxPPrBVDWI9YRqyWHAyfUySnd+xAZcn5RgZx7yZsDEgKTjk8SXjeXJYfeCqXWzco8Egdj1OIyEOM02OT07S1He3OwbsdQDELOwPTtBVBSxlG2nBOcAjJx9ZOyt0UGwKxHbJOOP1lpZ1QnadoiNoAB3KSecDrAit4OnRTVzjaf+vpL0sBC1pSUBOOvT85TY5r3bgcA4P1iru3jI4+sJQ4a+8tjFi5IJHJGe0bV7WWwh2boS3X9O0PFTn9oARJ1P46uUbIQgEniCqdrkErvQ+2MYiT8SDkXYYf6eDLGswSF8wB6jpGzkEDBBYAwVK23UWBTa1bH18MGQyHBFlfI5BQbcwL4UM3ynoR0MPFyeOYKrfTVW4wuw479YvwnPVCR22kfyl5YgwUkvjIBgULpAMlwMnpjtJjT+U+UDngZzxLkDPUHzjJwARE3ioxVlIx3lKraonGUGfbiNKbfEDLtrxz83WAtJYgnGPWSDE4IIxnEhSbTWOQHsUHnHpmVCm394pk9eMy5mbtyewHeJmdBlyFGMjvKVCyosAcngH90RLQxOcsOgOTLq1ssQvuREHdj1ldrlM4dWGM5EhQfh1TLlblz75El+CXA43AHLZbqPtIPaVzjkY4irvL5ByIEnVwAKaUG3jnnMrFOoJwyKF9BjEl+ILEbePrBtQVx3MpTbStYcDYg4yDH+GcN1Qj1lY1TM2On1gdSw6QVoqp8NlO7oSciOxF8RSADgdhgiZRqm3YkvFsIyBIVoutco3h18npk5/WZ6PxFCKta+XqwPr6iM2uhwx7Ri1j7DPWBpcF0AsrrYgYyf6yFdZpt31VoR157H1lHjnOM8w8W71GJRtdmppJo2+NaCHAHAz3mXY4UAKc+3ErGoc5B/OB1DSFTTTuzMXBG7k47GI6dyhGORwDDx7CuRGLL2zhSYEfwrmsApWemcDzQOjcLhBkHqD/ALR+NYoO4cjtGmod7EQHJboBAPwjDG1QDjvyMyLaZy3KK3sBJ/iMuFVsnrH47jPXIgQ09eor3BhYFJz5CeDLGoubyh7Mnu+MRfiWKnk5Ei2rtGCBkQqwJeE2goSB2XB/OIC5QAEsUdwWyD+kSat34wc+8l+JsGcqTj0gqYqu28LuH1kAlivlAwb1EQ1rcgtj2h+MIIycZ6QVamGb9sWZj1OwHH5mWinShslNXYc54Kj+so8diwHcjMmt9nY/lIVMaOlLA4W7TKx5LWBf0Eociu3nTreM9fEK7hJvqCuPEdRnpk8yH4sZIypxBVl1yNXVXXpW0xrYkqvnV89znvL6tRdprWK6ZbayMYcDb9vT6zMdWQMbc8Z4gmuDJkYx7wVrSq2/Ap8i8N4VjDH2Yf2lrfD209puXTi2+7kjd+yT2GOpnPHxLDABST2wJbRqrbDiupsd+0FTWvUny3IFBBxnkA+xJkXLpZtstQ7cD0/XMi+vattrpg+mRzK/x1ZJJqGe+RBU7NBTZXvC15GeRZwT9pS9diqNyswPAwwYCWDW0dRUoI9BGutoB+UAwUX6e7L2NW1lLsTkZJH5TL4fnVgXr8McuckEfSbV1qL8u4D6xWa6iw4sUE+8DGj1qxCah7QzcK4Pl+8ja99TCx6lPPJHabzbp2wPBHPtIm3S9GrAxxjpAwi2y1vLcUIO4gdD/abtNqfw3iWgs158taYyo/1faAbR4x4KgexMk9mkYeZBn1HWBW722VjxQLHQE7mXluczO+qoK7WVwx44O2bq7qVHkZ1/8xhY+msGLMMfUwUqbtGlOyxLW4xg2eX+UKlqWxc6PcO2HP5ZB4jC6YKFUqOOfLGEpbJDjJ9BiIV1GOYq2Fb7iM47SBOTE+SJtlzfjFv7eq5FAOehGRM5+IXXkb+T2A6S74qv7FT6NIfCKs2M7Ln0gdPRArpiX+Y9ZrocV12swBXuJjW5VXbnnrIi5nrYAADI5MK6FBNTB/DP7Xn6DtNpsRBnIH1M5CO9upx4rOo+UINuJd4qKr+I3mPA3SC7U6tTUR5uSBnEwW6kpqG22EE4AA6Sx0d2WpWfexyB2AlGuqrqvK/LtHOYFOpuFhba7ZI5VTxn3Ex1WtXcDwD7zUuEBNRzaT0B7feUXNttwwAzyeOkDUdXajlVsKgjOMfykn+IXuApscD2MyVN4lg3PgYxnET4ViFbcMwB3Yh+7HpmVVkBDn5iZYzZbHrKXDLYF4A9YGnbuQcdBK7fEd9yAAqMeUYki5TAUg5HaYb9QlYOG3H68Sib2gDLcH3mQlr32oOJLTU26+8DO1OpY9BNli10r4Gk/aNjzEDJlGIKFYL19ZoQlVJZn8pxtXBH6wpAzlcKw5y4miklm81ahtw4PSY3VR2qwAFoZgfkGMfnCzYduc5UYx/Qyd23TXGqmzeu7komBn0+0ykuWJIcY4BJ5J+0C0qXR268ZC+snZSp0isHYLwwTPmA/tMfj2AFrDs2n5++fTEbWAksGAYnJB4zxCrTYxrCAkqOgI/WOgjeg4ZQcsDxj6SmxS9aEEbT0G4KTL6lD3BtnCH64gFqUlCfGKkj05/P1h4tBHmDkDkEAHB9pLU6MgsyD9iCSMkfeZhWxQNWcYbnEBsKKjts8QN8wOwAj9Yj4FyqTc28DkdszRajtQhc+G68LuGS0QXTrdV4mnrIUeZcbQ5HTJgUqyVUOofKvgHaeeOklSwYhiqkLyAMDHpn1kXpXAfbiuxicjgKSehEgdO1NjVurF/4RyPrmBoUPTW9RV8dSMgjrnEzWurqqljW68Y7GXpp9RuqRNO29u3c/wC3vIFLPEsVgoYcdiM59R1kEUtsRWwpLKPKw7TXpNdQn/1GnJDAggLnP1iGm8Os/iLPB3c8gEsfZRz+c3X6VNGAKlrOoZd2LjufpnkdB9DzGq5664JqFbT17qkHBKkY95c2vqWs2ItfiMcHqW+5mLU33WOU1DtjrtYdB9I38KsJsrrPHdeg9ZJiVsp+LajTrmpkV2/fzz+UqdRrGU6jIDHDOqnOSc5MoTULVnwEQE9XxgyNeoA1C2WOS69QOZYUNp6qL3RizIpwCvV/p6SC2NW21BtAOeG6yy1qQg2A+fzbiffpIkI7KxG0AYyo6yo2VajUtWtisy+CCKyDj7CZ9Q4uIdywbrgHn+UbWram0GxhnknCxKK3bzlvQYIiKemdMh2qLqOvm6Htiabq9JbaTXb5LQAyYwQ0zYpWw/tHfPlIyOJYLkrcJYFKdyvTA/rJCtAADFvMK92A3+nkGQQ6lqd6oEUYwyNnA9xM62JWzImOncZlZY3WNsO391QMKIhVw1TL8xsdjwQc4+oxiL8WRSzocvgAN0I+kn49r1KLNQXCAqFOODM5ssS3FQwG6YWWFQNtqk7PlPcNnEsOv1SghrPEHXlcmR3lw3iK+48ZxiW00o6gOenfbn+UJVB1LZztXB5ORwZE34YNWy565AxNtmmUKw3Vuo+XrkStqlKqEUKR1J7ylZHZ3v353N6gyYrsJBJYHHTOJc2nrzxwvUqDxJYqA5Y4+sJVL1PjfbU7DoP2mf5CU2LnOwMMdprFtSDaNuPpEb6wMcQUk1Wq3lLTYSAAe+JfZZq2XCMgHqUXOPY4zM51ijgCJ9ZgDCH65grdVYxrzacPuAwOhHvLNcyWWfsQgGwAlRjn3E5Y1VpBwmfeCaiw7sDJxJCtxdmChrCQMcYEZsJbOSBnPBMwhmYZB7ZIPaXKp8Ek5JJGPp3gq8uh7ZPqesk2oxVs/dznmVaanA1BZgGA8hb9YgpHhkgEpxz3EFWm4rnC4B5wB0kF1ICkLwO/EmN4qFaHDbNpPrMxqs2ivkDv7wlX+Ou8DfgyD34+U7xnAI9ZD8MS2TziT8Erg9+D94Kg2oNbMrcMpxiMaoGrOGLA8xmkPZucZJOTJeAgY5GFJgpfinIARCSOvMuZmJ3qMqGwwzI+GoTI4XOOsmj+EtiAgeIMEwVVXYK1PiZew8gdhI3O6WFUw205+omhbn3EgIcdfKDiTFhWtdoXnJB2jPvItS0VNd+sCMwWthwSe+MzOaDZqSAzVVsTjPY4P9Zf4wZM5RQOeg4MnbZllLYO854gYVBwMqcjqfeS8R1qZimQ2Psek0Eqyps2ZydxwPtmVjVkKSAuF5IKiBmDPvCuAeefYRtVs+TLDPGJe+pyqlXrOewUZH6SD6jaRyDnjG0Siauq7WYEk+UnHt/vKjUUsVgxKj3k0ssuyEpUhe5XpHXaGfb4NRPrzz+sClq814yRzkCKpDWVZclhnmXvqazkLUnA7k/3lbXAcqig+7kQGqLUzkoSXUjn3kDp9+AT5R29Y7dWVX/hqDjJw8gmsVgSOG9CZUaKqzVnauQesgqZY54lY1fXHBz6yTX+TJC5HcnEC9Syrvdc+fOftKxT4gOeDjrAOnlViLBtzhbNpGfYy2rTXMAWDhSAdwXPB6Z9JBWyFuvIwM+5lLVFT5eMjHE1WI1blVwR6yLbhUHRgDuxz2MDLVpHY4yFGM5PAmvT110rtDb23Ak9F6/rF+GtCOWIdWH/ABAeh+5la1soPmyB+/1B9oF1iszsQMbj0EkEygdjyi4A9ZQQ/hEvnao5IPIHpA6gV1sSv7Mg4IPGcQq4actWi4Hcj78yvCqAD3kq70FjKCcqMNkjke0uREuQB6k9Qwfk/nJRXWUZcclcdB2kRWtLbg+feWltzlzWtaBSBjAxj1lYQWVoVKoTnIZsj2IiieSaz0wGBzIKPOC58o5Mr61Oy2YUcEAfrKzb4a43AFhySQQR9JUXPSr1lwQCe3vKgrdB0Egt7bc7lwewEvrvDVkY3sjA7R3B/WCEHcLsBGM5yOsiU3dZNrcBketK8nIypB/OJK3YjBUM3OAwP6GCIGs7du4STICDjAB7RqLixDqqg8NzgiQqZlc1OCR7ev1giapyCw5jFIJLdTnMqa4jAC9+AJa2pcLsy+4gZGQMQBtODnGBnvF+FyvDA47SVOFANikp/EWxz6cRtsDEqWrHXDck+kEV/hemACY/wjYziRW/n/isvuOhki11xUVvwTtz1GfrFIF0mQMJkjvJHTlBhjK0GosJRfmAJJJ4GJZ+1Sgs3mXpuIxz7QRHwhtIPIMXgZHDcSD2utZ3VZP8Xce0f4rTkKXrswOSA4Gf0gh+COo6QavjiU16osCa+g4wYJqS7kdOOpHAgW/hz9ojp2x6yNbFs7M8fxcZk2NigbioycAK+TKJCqwAAtjB6QNbBi3iHB7AyD3LUmTYWfumOJWbGtxjxPy4Egt8MuuGJPvmNa0R1sVSHXvmOmi+x9qsu4c455k20eoznIX7gwKmwgXC9AR0jpsHINYbPQ95JqXGTtYem7rKttqfunkZyIEiCw4qYH2EQry2GyIlNhb5LCccSxDbYrABjjuef/aFV7CtjMG69pMkY2nOT6QsD9f+zg+i2RIefM9Q+jZgImsk5BOeOJIVqw2gFueOImdVb/g8fXMkLmYgBGCgdEH84AavMDu5XsJYtxTPHJldb7m2gEMPURW2bT5lOc9sCBPfXav7RWB6HBz95XZUVYYyVxjMahF8wbOeoH95LC7hls+y8mBQlHnI8QewMtGkbOAUweueJYvlz4YJfPQrmD2EEGzaW6HJkCre7T42bQQMDEhbZqLGZ8DsCQesurZWQkqBg8n0Egbq2yFrPXoMBYGWzJK76d2PeWYzUoNRz35loKszAZDAfJjmRDuGIIyB2xyIRSa1LAbiox0IhZguGD7ce0uNp3DKZHoYrHrIO0FMjjPrCq7U1DOGSotuHPGJaaHRlJrGQc7vQxpdZXVv3kkny9x0kK7r728h3seOYFnhFAHt4QnkHk/YTaLfhNaFaarLGPVnXiYLKbagRYMnPTaYDCHLdIFuovoe5SmmCADGK0wDKGprV2Qh+gOSesbWNtyDhe3MrO4jnkdscwELUQqq1Ej1LdJIsM8BWz2zIHwwcng+8GpDVm4KQobaT2zKHljvxXWAqlsYPQfeVNcy9HIX0Etr3Vn95vEQgA9MH/2lexLGwAc98Qj0figk45k92eMEEdcyraeeO/QxIMEk8D0zNDN8TANQ9M5lejbAO3gYl2sAsqK557RUhU0qKBznmA3BJltVR3AsvA5BPrKbAQM5xHYWVK+Tk8gZhXWrarfuU7m6nHSZLdQtpbaeO3GMSmgWWH5zyemOMQNTU+Lu5yOx4kFulsb8S1gbKjjkzPerPbY2wkbsB89Zt+FaZDWbHUHPAzL9TtrvRFQY6nbjEDn3aJlVMNvPUnoJm1Ok2BXJ5Y4xuzOldbplLfMcjgZnP1dlbAbiVAP7z/0gQIK7CF56SD1+bPQ+kos11SLgOzj06CY7fiVhBCEKP9Mo6TDaMuyoB/EcTLdraE+X9ofXtOYbHtPdj+c0U/DbXXfcwqT1brAV+ut1BCrwOgAE16X4VtC3/ESa6cZ2jqY6TVpiBpajZYTgWMOM+0WLdTuttZ7GU8jacL9YDv1SsDVpUKVHgccmUVs65K7kxwfWakLDDK48QnysRgLxiVVadjcFc5GctgzNVEqG2u4LPnv6TXqLHqRLLkUOwOFHUL2l9D1NaSahgEAgDtg5H+8y6wjVNZaQVcr0x/12kVGmp/wiN6uRxyT3P85dUV5DglcZG3g4kNM2UCdTyleOCBjOf1kUTNgXcQuPkLdYGmhVA8VVJpB2hTyWb6xPpVuozZ52B2ny44+sjW9yW7bG6YKopGB6yVtps3CmzyIM7iec4kGVqK6WbbX+0BwN3Qe4l51K6fUsTjZaPI37wGeJQfEfaLXxxgE94gKwhS3JCDAUyiYeq4ojWMQLOAec895roxp7rNmCTUVODjB6zFQumS5bEWwbCCDwee+TLheb38atMgPyDwCPrIqIDMSXYMExl88bvaA09l1hCN4jEgZyOs06mjTvpN1TKVCgrsGD75Ey0JWGYl3YIm5QnAgBp8Ko7vELDjqAD7dOs0V6LU2VkCkKCnJPAVc9yZfT8RsvShbFrWqp9zWOu4knsM95z9X8Qt1FpDs4rbIQNzgZ/nAk1r1lg+w14ACbiRibK9ebKbQcs55XaACGz1X7Z4me1kssralFLeGN+ePNKLAxwfMWznapzAiNRdo3/EmtbLg+Kiy8jj5sesr0llltz33kuqZd8nnJ9/rLxqWLGvwsFh/EP6ysM9asopAU46HjI6SgDrbSbXRCxBGcfvH+gkL9TX4gRa9q7QDt9uJdpaV2PazEV1gkcjzOeglLjcckZI6bDgD1lRC25sBlUumMAlZWtris5AwfVRmWo1oylag7vU95MacjcoqNmTtGM8mEZyc43EAY4xJqgNhUWEJjknoZemkLlcCtGIBwWxIpp/BfAu3EHnavH5mBlDPjw1K+TODnrJV+NvQuisgzyQMY7zWaKN2fNjuAZLyhSoHlIxz6SiCNTePEZkQ4yNnUegI/SV2EWg7UYAc7u8n4lY+UKPoINY+0HacHgcwhVIXrAsAPPBPce8gdMAeox2iNzjgrj6xs7FhtHBA494DFNanOeZLxEXvJqoZPUg5x7SP4YNjAx9ZBE6mv1BMh+JPZYm0Ww5J4J9I69JubapYsegHOZUB1BJ24+8RdzwpJMmEGVz1HGCJc1ShfFUrn+BesChKXOd5Mg2ms5HGOxJl7OoYjBJHtLldNwBTzYxgiBjTSHZl+CT2kzpwV4HPrmaMrZtB8hI4B9ZQLq+eDx1hC/C9+JOunaDwDBraDtw/B/iGMyYsRlbhRx2MCdSsvCttHtEaV3Fic9zK1sU1nB5yCpxxkHpJsCq+LhiWO1EHHA9YESVU5wcfSLxRnA6jtM1ud4RHJPTHWaKrNtb13eVlIBwuMQptcF6nEZsIQOCpGcYkbV8AlXU2sflIGJG1SoOwKybN47ZJ68esgt8XNBsGBhscya3Hw2sLhVHAOcEmZqEd9K6bSwLqcDnpn+8j+1q4ZA2D0IzgwNCX+IzKWCHGV3dzFuuc+UrsHUyuzUg7/ANn4YJzhcZlIvZLEdVBZeQWgX2XMEzvQYHOcgnmM2B38rA8AkjI59JXUa79QqmvLOCD5v5RUuHZERNoY8jPT3gafF3rp8pYteSLNvOOev6ys6lTUURGZzkBz2Ej+ws3Vul6jfuTjJJxgyAsGdldK1p0yeWHv9YGqg2Jcr0vnaQWwc546SKs5rUhNwxwMcjvKSUDD8P4iKeCW+Y+/tIjUObWZyxA/g4hV1Q3k46gBsdiMwZ28Uqx3Laed3UCUramUsqfa6g5VlOTNb21jQ6YVkM4LF2GfJnGB+QkGc2nHhs2Fzz5cQVUqsVww3BupXygdu8iRQ7t+ysa0DO9nypH0l2K7KbHuwviEDCdsfylFFt2bQzMGZ84c+vuO0dR3XoFOGT5tw6H0xLLFNigeFkYxnZyfrFtJZq7EILDBx+6QeMwB3selUyBUWLAdSc+v0lG4HAztK+nBEhqFUagmtiATkj3hi3cB3B/h5MoaVHxGKHr09ZfWgYKrueDjAHSQVGrbdZwepGeYHLUm0NwDggdRn+kIl4aq22xSTngg54kK0pW8bgwRTk5Tn6SPjeBcN43Ede4MddwLAsSR05OcQJhVrsDYNiEnk9f0kWRcMyjHoBzJWOrooTrxk/0mfeVY4P5wrSmq2gI58uwjA5ye2YDUuw4cqMY69R7yjxAdrEL5Ogx1ljbGJax8loGjxC9NRoNjrjawJ5Uk/wApWb7EYoWArJ58uZCmxabBZU7bl/1QqsrNrMVZjzgdgfWQbatVS1g8WssueBnqPTEqKBGXYW2jnnrKbMAtsYqCcgt1jUBttZBYkbenX0kE01CvYWsrQhLOcZAYHtKdTtClFJNQcunr6RlvIgB/Zkk4ZeY7WFelUB0JxzgjIzAsUsWU2L+zUBjn0HbPv/WQtsTaSV2NkkYGBjtKxebGIyrJwfuO8aAWKdy7kXtuww+hgFd4Zlbedw6dzLhewdmpY47q3f7yg0Vhs1ttX/Uekm6+GiOuXPTI+WBdbqvHFZfGQOTmRxS6sWZ/TaABKNV5sitAtZ5A/pKkdnsCsuGxjMDdXSrsMHbUCOSOc/1iCYsY1BghrKBSeh9ZVQwtY1gnb3Jyf0k2DoVZRvT1K4gVhbqmHO9uzMc4+x6SdNt1bs6WuHHbaDHZpbjWH243chS3JHqJHa6sdy4I65GIF6X217GWvcwONyD+ki+pDAo5ZeTnI5ERDVqjg4IPIz37GUPuW3l/OBzuPU+kC4XbyWJFhH8PWXVamtWxsbIHJHf6zMHQr56cE9Chxn7yY6+ZSARgc5P+8CbkbwK7R5f3Rxz/AFlbKQp8RCAxyu71ldjL1wWB+by9JYLrFTYrDaw3Z6EH7QKVc12ElgUI6Yz95dpwykbHPPQdBgwYMQrWNuP7uFwce57yaEoCNowRxg8n+0B2XHOU2sSOFxwcjHWTo1jfhjpnHlx8jD9R6TJdl1O4MOPvBLN6K2eAMn6iBI4+YkEE/N95MV9htPPG7niRR3ahifNW5GFIx5h3kDYWbdgDnGA3PEC2ml1Y7SoOcDGTn2EZqWhnFiBTjIB5EgFtIOxsFW4wenp0iuS3hrFcHv5TKL2dXuKuvy85XlfzxIWufE/ZPg5zt6GVC9WIGcbhg9v5RsRYx8beWxwRA2K9jKXVjuUebn/rmQNrFPnLuOMucf8Av95TtTC7ltKADgYx9pN2PGxCG6gkFj/OBaNYUZQ6sjHjIOMiVjVE5QABc8uBn+UzeJYD8y5+w/SCeI4UjKdeduIG1dbv8udpJxk/2xKHVxt8ybi3XocTK/jHCNvI94NZbWmGO499wzAt1I3sSrH3BkVNy7V5Kjj2MlRd4oCFBwMkkccSStT4u51ypHO0EfpAjpq7tRZ4dNCWP6KOf1ldg2O6XVMjocEdMSyy2pGzWLgemCAZp8Ky1tgO52AO7aWJGIHPDLnyNaPQbpJbgtgIJLjng4M3tpqUWvILswyQBt/SUmvTKd+195+UbcZ+8Bk224tVmK8/OcEyD5K+d8t1wecSZdVcEKM5wQ5J/nDfgMU4B7QKkZmTzcD24EtRS7eHWQW9cxsaiwWou67efJjB/tLNOg/aMXVCg28rg8jEIzZsLKCxPGRjiOtr+cHjPOZaa/lPGVOOstOls8YtYUbIzjPaRQlZu0lhqyShBcdT9QO4lNCWWFgl3lA3EFcHHtzNGn1P4ZtwHAIyfWa7dUr5bRV1r1VldRjBmaM9WlcqQnhqduTaxxuHsPWaHpRk4XYzeZiTj6E+kbhNtdN2ndBgMCpB4+8turcUsfBstZiAEQ5IUdOZmqz2V11PYUPiqgG01rnJMrt0x8PkMzOOOMzoaVkOKl0ypYR5t53EEesq1r+FqGAtSoDjBceX2EUc19M6olzj9mjbBnpmWG51JZCqccAGdAKt1Hh3lXrPmIGTn0P1mC/Tpp/KEYMTxluB9AJqojeFe05sDHaOd3fEq1ilRX4W5iq+YjkShGu3stiZA4yO0tvssqsWzO1SPtKKTZetCNtB3HptEnXa28KUXJ7HiBuYoF4bfyFPGfpJvYzWL+z2j0P94olqKTVsDMvnUOO4+ksejVW6UU17NgycA4JJ6maNVi2wbNgBGAeAOOhlS2W+IviVlVHdTn9ZKI2aXwUpZnYuKtoCrwevUzNXo3cEsyoMc5ODN+oDWDAFgI8y/wAJHaVNc6hTYubRxjb0H5xR0bsleDj6Sl9w4HcTQwzxIOs6oylWZScdJoNH/Z0boepkimUYesk9ybAgOeMccwM48zc9BJnYbVYsCQOh7SpnrTg4A/1GZ7PiFSDhyfpxIroqVReTxjntKrHVtwXJBP7vM5FnxQZ8qAH1PJmW34hbYfmJlHoRrTp6gu5UA+5mHUfFE7MzE+pwP0nIRdRqDhFZpvo/w/q7fNZitfVjiBnf4naQQhCj/SMTNvtuJwGadldB8K0g/wC06g2P/CgzCz4xTp02aHSogH77jJkVg0/wjV6iwBl2DqS3AEnZodJpj+21AsYH5U5/WF+q1essHjWO+RkDHaSr09da/ttlbDnzcnH0iiS3hK86ala1JwHbkypwbTudzZxk+kvsdG2io2Mp5bcMfpI7m8PYG2If3B/WSi3T667SqBV5V43VsgZW+uZdq9U9la2IiVVWNl61zt3jvj3mUpikNtds5ztHTBktJahdqHVgLDjJ7HtCmmoZSzPsBbpuXJ+wkLLm3b628vT5eMxGpaV8RlsDE84GTj16xKUSprSWx0G5en2gSNrJYQ5KKR5icniOi9yNqjxKf4W7fSKu4AhHxYT2KD7S5wWcDCKBwVU44x2kEKjUN67A7IfKc4A9P+vaVWPuY5G0j9T3kjUWuREAZnBAxjjB45+kTqxs2XJ5s+nMCtX/ANXHrNAsFdfm2g93A5zIJQm4YcFR8w5JEhaqnzWOq56Hzc+/SBNPO5D3rzzkj+ciWvrUim9sHjIIP/QkfByu5bPL/wAmB+si1S4yliZ9AcYgVIlysNhz6qehkwLDUVzWoEK1s3ZNqqQcZ3SLuWsO8gr2yIGjTa61AaS48M/NkS/Yvg02V5CuzbTnGMcESis1lV3UeICcYVtslbqKjtpsTwKqx5awSeT15x3kVM7mYC7LeGOCp4A+0qZ66z4j1ltx3Ag8TQ66XaBpny55Yl8Y+3Es1FBODXsDkDJZl7D0zCMy3acA3BWDMOeSeT1+kXi12HFbttA6dDL00Wqs7VZHOFdf5SBpuHzUue2AMgyio0HwyfFZQOQuRz+kjbWGJbBXPfJl2mCof2qFd3BH8IkS4K7SBjORxCJuldlCJW/hhQcK54J7kn1MprNyAp0J7gjiTUb0LL8q8EyOHfOzJIGekCVYXxEZ8YHLqB19JKlrEbxQzMR3PbMnVTj5jk9czY+oqLJQy7WIUHA4HrJujJZTbSwL8OQDjv8AeTr0VjYZ+h+8s3LddZqGOSz7ivtz/TEddxWkVoCNx9ZLqM76dluat1wcZGO8rs0DnAbmzAYDPbmazkHeMnGR65khQb7OCFbHccE44GZaOcNKcjbjEZoIIJPAmoEO/htlW9cj7zLcXUFWDAg4zjiVB+zPzkZgCqn5eO+JQ4dM7s/aCF2QkoxTqWPGJRsa0IxdQoUnOMSQ3G8OqhwOSjN6ic9r8qcPu6bh1Bx0k62sW3+DAztH8uYVe9pVsbVC4zkHj8pU2o3XZUbMHA46SKhgjhyFsAyMjr7SVJB2teVA5HAwx/viBZaljozrl3VckkYBGf5yGjJr8R7q2AQbQB13Ht+U1eJu0tdVW6ynqD0wc9CJTbS75ZF3Cslz257n+kiKNSz3PvJwXPChccdPt/tN9IofS6gXMxetdqbm5znr9pz7SfEJc4JycBgZdTqM07+AzHBLD0lVB6gWNTeVh3zjPvJW6VGcmoEqFxlu5Es1KEL8rKFHlOOvqJBQ6rUp3YAyO2DIM1lAGBliQORxx7SWmrqQlhfgsuFOOQZZbSXrVsBCo4PQnnEQZLF2W2K2Bt8p5+8qENNcgNiVB19fE7/SH4azJNN1oIBLgjhj7R6akMjo+oC7PMuX8ufpI+GoY7bA+e4z19jAhWrAM1zWL6BfmzEHY7jW7OR824f1iIc4ay5lA5BIJMeXdAjvWazznHf7Si5tSba8OqgE5yR0l4dFC4JXKnHPHPp7Tn+IyAIxLIDnbniWDw2UsgxnsD0kGpqmUnwX8yjoGC7h6ylEvDAvxk5yWzmUb1asbhYQOmWxiSW0gDYoH1yYGpKGurDFfEVcAAMBz6ZlT6etzv3leuUHJBkbFsezFl1bBRnGdvMmBuXYWZT1x16CBdXSrILlbZsQBQQcnmFlQTe1THaTgYHI9wYaZ7dFaHS47RyEHytx3E0DXVBVtG35XDKABtY98emJFYfw2qSsagKSuRh8eh6yjwWZj+1xzyMGbnsfYAWFhPRiegx0glF1ylkwFVTuJ6e0Iy1rZVW2bPNgrsPYyLtawCBk2VjAwBn3mlW068bOSPn6gmNa6FRrGOQGXgHiVWHxLVQj90d8RK4OQz7GI6kYB/KbGLoz7MBWPK9QIbHUA8crkjqIGYu9YYeRlOOkDqvEUg1KRnoD+mJMBCAEKBuThR0liU7mG63y9hjpArqvsFi+FXZuz6dJK7WUOzA7/dgvWK9LEJ2DFfqMjP5ylP2jYBYH0GMQLBdQTwzEehhmmxTi/B7efB9+0Mor4+Qr1LLCseYMXqKg5wD/AElRKvTtYf2al/YWjJ+0Al9ZY112KTwQWHPt0kQlduWuYDDeZtuYt1W7yCv6bYCtUnzGnJ75bBH5SddSutQ8PG/PJPAP1gwr2kqvlOTjcVkEpYlgH8M44DPgH7wNa6eoWLmygMvBG/j27SmykbRg1HH7wfOZUPKuFzZYTwADgSvcwyxr4+sDRVpkI8xBb0UyYSsKAu08+veZRZkgkY+pxEQc8OV+ghWm1duMoqr7DOZEbWdQLSfY46yoO3QuGH2l1djC8BghrHB3Dr95BE14znhV6FhgmBRqyjkknAcD74j8QWH5kQ+gX+5l99o3KCAx2DGen6QM9itYhKLhRk4J5EKtOFAc2AMD8pXIP1ksqq72GVLZCD1kGZns8RGJx0ViBiUIZLeVmLHgrjAH3gcKwV68nHYy582gF7OevrIs6hAvlUD1PJMgqYkAA8DORk9JZT5uXC4XnB4yIrNhQeYnPODzKgqFgpuCgdnBAz9oG6yus14Rt2Ccg8GV1Davox5ALZyJW5q8Mqp3E8FkGB9o02MjK1thKDKDbAuIUNUVUqrAnC9P7ypb3Z91i/KchW7S6hUsoTw7fDvQ8rkZK+uY9QtzV/tNSLccgEebH17yAa2+uwhiUYchfURPaTYLFBBzznoftJMA6WitCUVspzyB3Erq05fWIGLqrNuK54x1x/SBcLq1Hm5JPIisrQgHwqyVPmxjj0zM1gbxillbKGOQGHAmgN+FdztVnI28jOPUSCbUVCtTUjYOSSOeR1IH0iZVFY/aubOx2/8AXEi+o/a7kzWmMZAKmW2BQaNx2racBhyP+ukgyOyF/OpLZ5Al5HiKqWbkXb5ePmIiAbLI9lYCHYOCCT2PvK/GeuxclAv+kbvzlCspVThbWB7BziQZG2NYzqAOmDyZvybNQjbKyeh4+WUXVFd7dCrbmU9VPYEQMhS05JXeOu7IPEsFTvUdlbE5xtA6yD2qxdiApdc4X1+ks0wtJFtC5djjgDj3lCrNirtCEnOArHHME8VbA4pSthzuzg/rK2tZWKu+SD26TRazNWl1VzJnnGMgesCjGpd97Wq2OTtYc/lJ+OwZXbnb+7nrJ+PYP+JYPugIb8pW7V2jCr5wehA6Si4XC1vErrUccgDP5+sgd7MT8h9V/lKtOjteA6/s+uBxz2kXBPmXK5HODAsYOOEQ59uh+0aK5UWEWBChPJwMjpCrFa5sLWrwdny5+sb6q6xnLqoAO0AgcegECKE2HK+I745wuR+cjetlACnAL+ZtvQH0i8a11wwZlHPzD+URZnrGUOB6GBKu+vnxKt3uSRE1tPzLQVAPPnJgLGQEcKP9UFsDNjPlOOABzAnXdp2sAXT57cMQZqsqQJxpkwP4mP64mM2MEIA2p1wOpldjgjyBkx2zA1mp8jApUf6VLD65JkqnNAYLY4J6YGJgS2wD0lvjsg3+GDuPBGd0DU1qsQWZic9AI7rG5J09ikjILE8iU6fWtVYLFrJI6nIiFtdjsyu7H/UCeIFiPY2EFWWZsYHWK20Uu1fhnxAecn+kklVT8Eta3uMCVsttS+UbUz25P3MCVVtbsQ5KjHAxB1q4xcCP4SefzMoBAIO1mH1Ik0stcbRnHcKMmQaKr3VWRSRn94gEkROfEU1W71yc5z0MzWo7N0Jb34MF019bFHY1k9ieB9fSQa9JZ4WKguVwT5j85PvN+mVa6U1SWZLhkKAcr9TOIC5IFnlNfGPUe06FdobSBSnhlGG0qeTnPWTcVvsLW7mbTWWYXKlCMAfz/KZEutd7AjsoC7j9vSKl71KeAGrZfMOcA+o+kdWpvBe1kVPFDJ5BkczMGnRaR9XUyVNi9iW3fxkD5T/PPeUlQ9SPqV3KAPNX1HscyCtbivlEatcb065AwMxWXV6YFLLC5Xy46Z9c+sCPh0jTq1d2Lgx4C4JHv6SVjuigFtuV/eOQZVWtTMgoscHbiwE+U++ZclLGvebFRB1RyD+Q7zSGrgLixUy68ZwcxavU/DKQVdLLnHUL5R0lVenr2LqVbcoOzbKkNO8rYqo2cHI4gXD4xbqNw09dOm8u3KrlsemZUAGTbepYDoVPSTNSo7IhVfTYuc/lJBE0owzb8+hI/SUY3et2HhfsyRtIUHBmr8W4UV9cjGQ3HEky011vupAsb97GcSlaG3EBiE9I+DT43gksvNu3gE8fSSFivixbLkYj5AOhmNxaCVxlQOOcymut7HwK2LdcDgwO82pQfwj6mZrfiNSHl8/8vE8+bLX4yTLKtHqL2wqMZ0Rvt+LjJ2Lk+pOZks+JX2fvkD2m2r/DmpZN9nkX1PEuHw/4dpQPxGoDH0XmFcQvbacctNFHwzWanlK2InT/AMy0emJ/DaYMfV5VZ8Y11le1WFSHsOIBT8AIJ/E3JUB6mXhfg2iU5LX2ewwJznrtsybLCx9zmW1aaraCzZY9pKrQ3xt0yuioSoHvjJmW3U6rVP8Atr3PsDNJFda4rQFjwS0qepanP7DDLwcHnP0kpGVVVW8yk9RmWhqqsFijKRnpmaUznYalsY9FxzFZobArM6VV4PyG1Q35dZKqD6zxFGyzAxzzIgMfOGXd7nrIEBG2MyjHOMf1jYVhsk+Yc4XnMB2sx5G4EcHAisDtWhySMkAKACI67S3kXzep6kRKVZgHVmTkliMgQJBXr8zuQp6DIOfykD5d1m9PUE8jMlbplJG5cq3Rh0P0lbKK7NiebGMBucQL7XfUV13FjnH7RgeMjt/WV7msQAHCg/JkYMu06s1bVupCWjJbsD2P/XrMj1q42YZNnQZHPMCwIxHJKrnkkcj6yb2JQwUWeId3BVc4EKdNqVBLq20jkMev1kkCAsHBJPBCDOPv0gPwz4Q8pazeHDDtnseZcdPbapexyFQqQxGAR7HvLK2TTnKEuc7yCAMgQFxusKuMrjy4APlkVmLMj7qxszxkDJ+knp9lr7tTyjAgMf4u38pdhVPjOcoQcKV644B/ODkMFGzzL8jJ0Jx6DvJRTeiKqWBqdVuBztcsw9yD0lBVShc1dR1z0H0EnXXXWC4Hg44beM5+0tuoCHC2KpsQMxwQBnoPyx+coqrqrNilasrkZO/oM9cSWr0j1ai2plqJrbhj3Eb6cnbXvDBGO7aZfZb+I2i2thaFPmPtzAzIirV50KDIIZTjBl502ktRqqnbnLeKRuLH1MzIrWWupO7PK+g9pZTaKqSm3JFm4F/Tj+36whX0oii/8Wt/GNgQgS2umi6otq7GLHgY6iU26nDM4UJu5KqJXW++1lzkBSeJUrWHoqOKA54xz2+kKkvsLMle1WwWb7zNpLQuoAs+Ujk9MS3x2W4CsOB2z3gqy6lktCvyW4BJyZNUrRSGrXcTtD4kXue+/cQDsG77d5UbA2VwSo6beZEWqAgZbCuwHPEYcAFq1TG3GQc/nE9DCgujg1gA5PX8plYApsFTGzPlNZ8p+sDQaRZVuYjjkZJkmVkbLENhc5HPEOFVTanh7BnJ5zCxyfDtpRWLE7lU4+33kAjLuyqZXG4lePtzLNGrNptTe4XdWQEQ9Of7TOM23Mr3bCflDdFI7SSaPV1EW26haVC+XacZ94GlarnapBSrIjbVcE8nGc/rGdNqLNQWc5GD5Ebp9pX8Nttvrv2lmrrCpVuPLN0J+wJlgtU6chS5t8RRU44Y9jn+czuqxX11EMr6gKQ27gYI+vrCu5MKpc7yvzY4M6GsvZdQTrBWawMrcQP2g7AkzETod4ek15PJVmxt9sy4KWZLK8o5qsU8qeAT7HtKnZrwgda7GxyHsJJkn0i3FmS4MN2Tg5OJVqEYXHwxSiY3KFHOPX6zeIXgIclQc5+ROVH1lg0ttt3GnsZhzleQZBLrbGKlFOe4ODEljJkqMD1wRj3lGn8PqLLGa4V0dybnAHT0md0cMU8lgCliyZ/TMkztd5j4rgdSqSKWgYsBLbevmgWNelCpWoOSgLnPOSMnEj+JViNtb843V9RI2XKdpVVI67euJVW+0+ZQVLd+sgvehXcg4DLnIY4PEaVqtygFamUZKj0lepGNQ7rgNuyQRziQVzY27JJweMe0DZR4jB3Zch23YHPvG3m8R9oyV3eZuQcdjMTu4NWM1tgEYbPPrA3L4oSx2L5/e6YiDo6mqujSpW4L3sxcspzgY8o+3P5zAukLuGZhXtPU8DmW3Xil1W2stjuvQHMrstVwrYORjBzAq/Dbb60pvzuO3ftx7GTsrRc+B4p28O2evPoOklTvFzsAXG3ykDJz/wBGN7nRUBTBzuyB1+soq3sWCtzyQcgYyJFGXBVAyj35xNF2p8RlJGBjjAH3kXrRVyHG05xkYPWBR4PiMF34ycfeJavBO/ccA8kDtNlTB9JaqMhYefA5bgyDOEYqz7VsPJAzx1hGe6x77za9e0HA4GB6SdpUUqdvRcZA/OW8XKUYMHBGBnAb3+sePOFY7ccYIzAqrrFiqUYdg3OTnPf+cvopBDF7F3fuqBncT/KNPCwAfKeSSoA4x6D8vvKGySBWgb6HBkVa6rbtDC1NmRg5krdO+nfa1ZKOAwdD1zKyoHL4q5ypdsAy0taauH3IoC8ZPfjH6wKtSXUswJ2diO3195UmpbcFCkAHOCOs3HTV1qQNTlT1Vl7+3rMuRXdlLyr5zlgAPylE0JZdrDYpxk9x7yIZFANQJAPDE5aSB8YvayJnGRsAAP2lVTEglTtGTtOMYgWuibKz4gt82dwyPtI2ttA6rg5wByPoZBrTX/xKMPnOc5+8WS7bNzCzqA2BAmCHYN4j4I6kAfriTJqUZNrEnnAA/UykoWuCu6eUdxxLDSUU+cA+hrA4+0CYBZci7B7luglWqTFYHi+ISMk4EFTcAvkYjuOmIHNRzS+wn06QjIi2WDcMHPvLFru2n9iW98ZjLOx4Kk5xjGMyxgorDhbC4P7ox+codIsKdOPcdfXEosbznYOOxxzLHv3v5j5j1GCMRqQbhvwQOgxgSBINQygr8oHdZcqVmpntsr3AdRzz6AesVweys+HgA4yo/mYlR7FVKduwsTkDpjHWAhbWW4JBHG3HMtrC2DzFVrU5Zj0Bi099ddmxshv3yEznPrxNVlNduo8Nq7KGTjYq+WRWRxUDsGQPQjt6yrwq2QFdpyTll6mdBNE/iE3LUK+nNhJH2mjwlq1fm0qtp+u5fMR+UnQ4Ro7b8dcA95ps+HalLVRKHLONyohyRx3nTWqjTNdb4W1q3/Z4JOWPrn054lt+qYaohQAxVRhCcj1HH24jocUaZmqsct5wQqoQD9Y9TpzZqEWlSSUTPYfKJ0NGVvs1GmsXaqVlhvXDHscynXLbp1oqCftbqxkg9hxn6RRgFW0FcDOc89PqIrKSqqWrfL5IwM5H0m5VtsuZKdrKOpb17nnrNa6Sy3HjupB8q2VnG09gw7S0cmrTMEb/ALPZkjO8nC/fMuTTu7DxWqCDjkg/pNYRh8MTx3bCNtIPODu/2ma1Rpr38RVZAflL569DxFFdmlXxD4bbj3wOD9IxRUqcvkk9u0zb3VjtJ245AYjIm2jV1W1hNTpAxxgWA4IlFI0wKbjYef4RmRpIqdmfLgA4HfPvL1ZaySOnO5SciSsqptRdjOGbkjgASDH4yqQ+GJPPl4lj6regDVsF7cE4kjayEo9gyo43qD9ukZ8UMS6KFYdVG3n7QK69QKgWVbNxGA2PKY2v8TllZ264zLaXqZRvY9/KDyD+WIrNOoRbA9mWHcg/ygVDU2BsANjuMA8feDXttLOGLZ9OZemiS6vcbHU+uAf6yVVAqDA6lcHjDpn8sGBQGts05OH2d9/SSovempQ3nXJKjsD6zS2kXCtZerqe239OspvrNpyroQDjaqYx7QIPqFY+ZSTxyoyesLLPGUZzuyTk4Xg+smNEal/bOQ/ZUBPErNFSgjxTn0by/wBID8YV2Eschhyc5Eus1XlGbmsyvkfOTj+Eyj8OipnfXZ7AcS0aSth5vDKdVx2gZyqizfS43EeZTzj6e0t0XOqDW2KqoCwwOCccD85FtOCqeEhVh+9nAxJFlBYak70ThNvBP+31gIBb2Kuyixhg8cmSSvFdlHiBV27wW/lENQL2NGnUVhvlx0z79zLy1V9odcBkqWs7jwcDGYGFqSmCHU5EgiBmJUYb2GZpZUTAfDDnIBlpdtQyubCVQZwAAMD6d4CqpFCV738xfewHX2ldddyq2V3EHjn5RLLbKdQHs8NucD3b3MhVW1zJtrRFDYaxm5PECg0kqH3DxCc7d3mkss6jxAMhsHP85rqrqNBbxk8UH5GHDD2PrKWSy1WKHOB8uD/OBkdgHyCpHTn+0vZPDYZJ28eYdxICkuyq6MSf3RyZM6e6tWD5QDoD1lCZlU9HI9TzIvWvkKWADHcSADBuXznoY/B582OnpAkEt2k71IHGQ3ES1OWAbaq/xE8SsgL5Fcn8+ZJUcHyqW+g6QLa8q5K8AdlHJEg1hBBYs/1OCBIl3RyrFgfSRFoyC7HA44xAsWx38qrn07yspcXDMGUA4zjGJYlm7K79o7mXYC1DK+KM8HdjMCo2WnO02BTgH+8ljYCHPfBje/D7a6uRxjdxiJdWWQo9APPPWA08X5abwMnhT/aTsFoALqvHcDGfuI1P4lcHSgKo6qx4lmnQ7G8qqOerZP5SDOlrIwNSp5Tnk/1lxLat2W1Nr4/cJ5mV6yLWIJYdcBDiTR9Qlu1k3DHyjtILGGxmV7XJQY5xNNBRKWTcpLjqhyce4mZmr8Vi9hDMuMONsZtwy1eJtB6FQOkDTY43j9sm5enPH3HrFZqnSwk2Gte6gZz9RIXsVcmpNgB8z48xlDqrsWUjO4HBPaBrS4KdwrrYnsxAOZl1F/ishfThEz1CnP5x7Wrsd3TK9dmc5k1v8OiwnIrbH7PGQfr6SQV0qmn1ILua62GVszwR6fWXAO2mtK+DbXt+ZT5l+xhYarKyANyNz4ZHK+4Mzj9m37EAg9z/AGgTqKX1lKrmUjv059xLa9MhqK3qFtJ+dhu+2Zl0thqubNe0g7sL0J9sy6lslm029SeWrPIH0gaUrtqyabkx6svB+8idUxDOxXcoKlgMnJ+omVtTbtORvHp0/KRLqy7n05LE/NnBgXpqK7l2WFi5/fzg495OrUiqw1NYSAMhsAZlS1pbSFLMWTnI6ge8ngeGFyzoOF3IRAtFlbFwBhgwDbj0z3lYT9sGzg5wDknMG3+Kpyq4G3BOCP7wfS0sWc3nfjkdF/OUbH1HwrTcVVtaR+Uq/wA7v3bdLUteeOF5mDYRj9moJ9TJpXdYGY1lQi7gRxN1UrNTq9W2LdQ30JkU0ZYkg78cnmKxgH2shBx1zLVtqDgLTcv8RLZ4kpDagLWpKKc9iIajTlkptCph1Plz0xwZr1AdQyVv4iqRyuBxgesp0q3ai8IlTlxwoJHOZKqiumy1228hFLNjsPWNFVVQsQA2Rzzj3m7UuaMaDTDOT+2tXgMfQH0EwW1X8+INoTJyWzJRt1CUWFnocmpcL8p44ktcqea22za9pDKuOowM/rK9FqDXp8vUCN+d44xLbkfX00lRyq7FUfUkyVVFdr32LUihajjBUAZlurtD0FHorV6+AT83/L7zTo6sHfYoJU5K1+wOF+0z2sMjUtWWcjAA6AZ6yUYHdV0tbmrzOCQMnhf+sxfi7rAGqXw9oHmQYP5zq3iv4kVYIiOPKEzjy9hKtVpHNnhhNnRdrnaPt7S0ZKr9XbW2dRR9LGUFokr1ik+HpkPuh3fykNXpdRp7vBsqCso4G3Ix6gyhAxwAzb/4QvX6SjQ7WV5zVdX6gLkH7GRNiMo8RCoHsAI7dTbpgvhX2YPXkjB+8mmt19/ItV1HXeqnH5iUUEg487bf3cjP6TRy6I621+pDqeo7mSe1qOblpNg5I8LB/pMviPYp3DgNuIA4PtIjSzPtTft6klwQCfpIAoLPI7ck583eZq/21xLFiu7lQc4H0k02HUjaQFySAfSFb8OAURSAeuBkk4kKyqU72dy4OCuO/wBJTVq2/wCKhBO7zKvHaFxrdBg20qRwD3PrA0XGzUbMLlQdiIeAP9pauqpoQE73fOeDwfpMlSp+GNAvyp6gtyfWQFItZlfxmJxt2dF+0g0+LXqFYV5DJyAwBIP9ZGxF1LNZ52KYJOSM8+kqr01NuU8QoE/ePHP1jsWlGyl1jOOMgYBlRJmZLMoq4HXnqfWRa0FnZ0AZ+DIHxbAdhGV5IPWZjubOQciVK0G3YBgbc8cSG8MOsgazhQO2eJI1hBz1lQgHY9iI08jFuhkC+OnErNrs+3kHHSBrLqTk55OcCVvYy4OOR09pCtWZcvwPXdz+UDaArDwixPQs3AgWVNZdvJO4sANx6DmX06gFXCkLWXAJ6Yb0PsZl8Q2FfKFZeAAcj8o2ptJsQuFzjfgyA/E2K61sxLINoGcdO3EbanVOCfA3DoSFI/UStKwjblAJHyk8czatIq1nndxtG6wbsg+w+8gro1NRZWeizKjAOd2M+xlrXUUt5XVWbo2O30lL01XF2Z1VwflLHJ9plauoEsQxI7iQX2BmQsrkh+WIHX3mhLw6gugKp03jORjEpotVGzXYwUnkY4A/rNhsrBD0XgYyMMfJn1A7QGzUbK1oclgqEJnGMj/3kdVrKTYoOcV56txyMHn1i2oHVrFUNw25SBz9u0y6lVNr2IylvY9yZIq420+AKmDPXjcm5gduOP5SmqyipC4rrtZ+FNhwq/X3mgaFGDVmluvzbuCfeYDUNrL4JADEkA5x9cyjTQzDxFpL1soyRSQB+nMzKGWwbn38Z5Of1l3gVuiPp7a7LgMOhBBx659JU4dSUVsjswPfvKiDMFJy1ikHhl5XEdTI4Zd5wcYOSJAAuDvZM5xnvJXumVJ5/wBSnB+ko1UIhU0Ulm1DsBXhsd+QZBwjq3jZbBIDKAGP3kK72qtS1HOFbcPfn1iFjkbwoKj+HGR+cBY2qSKl5OeSScekZsXqMbgP3h3jDVnBJsJbpxyJEZcsBllBwDjkiUB1AZiWUAH2gMkF0IPb5eBFbWVxtbae69vzkGd8Yb5T78QLSTjaOc9e0i1pC4dVAXPI7SljjnqPURqG27lG4f8AMIF7XWBeU8jDJzyJOxBaNyFmCjGdhIxM1lzeET1BGMx58REHDBRwM9IFpa6oba7QSGyMEdMSF2WwXdS2P3TGTXvC+GgH+nnEk4Gdihio6YgQqC2bU3bR6t2jcF0UWruz3GRGWAODUyA9CoyP5yOMgl7gp642wFXsocjcyn1Bmmt1GntrZG8Jlwr43bWzkTMasbudwPTiADBcrYoPTBBgW7XVx5dwJ4YN1+8gQ5faU3g9T1xJL0I3+XHK9ifWCsoqwysOeCIFlCsVfCZYcc8DH1Mje9a8bXL/AL235RGKHKna+dozt+USo7+tdisepA7QGtw2gNTvVTkZPEsv1DFP2b4LncQOCDKAWde2e+DFkA8q0AZioqDuHXOSobkTRmsLwrMncZBJEzFqyflUfUwKZA2uAenBgXgqAwo27T0DdveIWmtnS1OGIOz3x1lJLZAbzY9JWmfEycke3GJRqsCv0IVT8pGT/OVPgbgSXA4BgbX+bO/PJDc5P0gu5l8p298GAmsJbHDYAAzxLtznLONp7HJ5+8znORvH9JJbRnxDt6cKV4hFw1O4Aedgp7d/v1l1unPDKuSMFkDbuv6zGLCcnBxnH7MgH8pMo4dQzOrA5yDyJBsFFKL4gvCKO+Oc4xFqbvKpRg+SQdh7+hmc32s2y5QwPG89TJgHbjaB9BjMCpT4vleoEDkkyxNXUXG6mshiMgJgg+oxA6RrK9y1svbeTgRjT52qCVYdcWcwHYGrV3Fh2kbfP1P0Ms3+HqbBUjAKARs+UcTOWrr8r5Bz5lZc/wAzLUKENZSjeUbeoGc9YVoAsarxvELoq5NleMnnjmFd9No2eJYpJ+e04/UGUfiMaYVJ4SqeSmTyf6yllDV7hsLHOeMAfSSDpsDWb6xSwakeISW4Cn94eszJ8RuCl1dyjcZbr+c3/CnYU6iuxBYp04TA4yS3Y/aYnBtYajTF7adg3quCw45DD695mDXRr2elS1bDhhyM7ie8Ya9bg1njUMF8rAYyOx95yksW9fC3fh6xzhOu73PUy5NS+9UoZlGCGwd3frgyQdDVOSviLZ4t6jzq5PmU8jIPeR+KNTay+KWDioICmOPbHpMyb9ZrqksrCsbAOTye2YtbYLdbY5wpzgcZO0HAxKIgVGwBmbnzKCcDPaX0W2GywtUtjEcPu24PXHvxMW6pLAyH6EgiXVq7GpUqQPuLM+44Iz5R+cDVqrKb0JfNbpjb4ZyH9QfeZbQt1ZKVKxUefJw35HmQcqN16hBtPmQMSV5la6ih2rLh0U/Mc5/6MoGotYt4altuMEgLg+mZDwXALtYCSxGCQf1E3WNtqJUcFgzDrlc4J57yvam/DL+zJBVt2P0gZrdOANqqWtZTuG7nHsJHTuKiFtQ7G6FsBj9DNmkqsu1GVYJ4QJLuueg4kb6bb0HhVt4daYB4x+cCXiaV2awUs1rEkm2zp29JUzoR56A5Ppef7SCaN2ZbLlZFfjIGT9cSxNIz3GlXZW5ILHAwPYwM/Cbm8qr2G7cRJ6exrWCUgMzeUEfrNB0pZOLaS2ecKQJUv7J1UYT0ZDyZQrhssKoWsReeAMccExgvZWHZcVnhWfrn29ZN7qWsYBQcjGMnbnPf+0zWs9jbmJVxxk84+kCz8QNpNTYx/D2kLdZYyZV8jByCcQbTveymt9wJwGIP9pc3wy7wwyWZ4+UVn+0BJ8Q1TaVFXU2IBhSATJm9VYrl26HznMqXSarJdamAKgMG65h+HuBANTMc8ZEAutRmH7FVzz6gn254k2GASUdSB8o7xBSpPjVoFPG3AGPeRNtjItbMzIvAYnpAurUMrKEcluFKgHb+sidLaygPWCRxkjGZVWjCzcpXG7GcHnH0l1VhpYnc2M9V3H8hmQQqarRuXSohtuD5+Oes0BKL1G2scdiCBn65li3o7brFd6gMHI4z6YlF1iuo/ZotfZEXAX6wE9ISwoun2/V/7y0acKjKSN9oHQZOJnrqZ7UrW0sxOAJZq2VnwmGRDhcen/v/ADgU20AthaihHocHH0k6ilu4U3ALWDhHGMnHXHrKtlprZyMkDHXBjDFHSw71Y9AxB/SUaLfCr0Qz5bCcecYP0PtMivsZmyAMZbBJEssZLmZ7izWYPO7H6SFK17ayV8x7MSFP5QLKNQ27K7VOeMMMyu+xxewByTxnEGpr2soIRiefJ5ZEjZjc64xjMBJZWoLMoJHrL/EqtVsHcPYAGZM11vkeYdzLClNjgLYVPYtjEogcV58rHPTvLV1DGtUFQwO+OYanSlQtn4mtiePKMyl67AnlsaBoFikL/wBnTPQgEjMgigWbfwqszEKFLkc+szuty7SbMMex4Mt03jUWLfaQVAZgN2eRwM/eBoL/AIfcraeoENjoWP5yg6i3xsCtSueQy5jquvY+dFJIxyOGkHsd2C5YJn5B0kG0W0vwbFwO2wg/yk/BRnyH2Adck/2mEnaCgJx7CJH3YrHOOxgbbX2NtRyw/wBHJkWpXb53sLHuz/0mY0KW3oxK9cKc/lNa0CunxEHm8TaQ5yw4zIGlZrVgxbwz3xjH2kVChXO0L3yGyT7xXXvZUhYkMuckHg8yliiKzIckgjB6wLba/EZN78AYz64/rKtRpchGXgkdhgRrqahqFttG5XXLAev0lmnsNtdh/dqU2Z98gAfrAznxK8oWY+nfEiiNW7WbcjGGz0mp3c1NqLFAYvtCEdsSFblslsgkenECFTttO39oAMdQZAWENtAxn+KTKbm6Hj04loI07FQd9jgbgf3YArAMSQSe2DxKjsF2103B+Rg4wZa2fFOFBGPyit4O3aQpIORzgwI7FZlK289CG6yFlBGf2lmc9+ktQK++twAQ3cRb8+VVZgP3VEB0VF02jg4+YcSxKcZ8Rnsx0CgKD9z/AGlbOzAZUquOFPEas20hskkYH1gTtbUOF8IGnqMV8fr3mSyvUGkCzcTn85a5ZyFGVPXriRew2eTeQ2ehgUhrshWBI9xLwMY3V7fXGf5QL/tCGTkdfaDWg5Acr7j+8DtvQmmsV8vlRuZOx/t9JldKaWsYCxg69j+77+k2Je+L3IPlxyF8xY9s/SV6e5X0lq2qmS6sijqB3Ez9bUrpg9D2JUGYYAAyScyN34isAHTYAXJcoOfzmh18RA9Irrwc5Vm/UTI+rfcaWrLlyAMcf0lotsrfU0ZuUK48wwMHBwJqr0luj0qBbSNRaPOzNyi+gHvNtZo0tCXO3iLWME4zub0X2E512vtZw7ojeI+Q6jBA9DnrIMiaXVNeAoAA55P9O8VldoJJAZj1Kjky/UFmwHdQjdOQpHtiVXsVes143DsTjIHaWqVFpRsWZwDkhuczaXZKcIoLp85PAQn/AGxKPCVrlKZAvIZSeoHf+souG63xgrbHfkj+GQbzqzTpVD8VsMCwHBJPXE5+ovFdiPVm5T+6AeB6QLVLWKTbYQGI2nkHnORCrUUU5fxfPjbgqePpEGm/U6C/A2slwHA2Y28feCX3PpthcELzlxkD85lGsqrRB4q+IvOSP6ySavx08M2rjkknrzAnbburHjL4lWPIM/L/ALSprFrUhK1rP1/UYl1dKW76XZCqjysxAP8AvIfhkqU7wmSpGeOvaVGY5Lbtyc85PJmvS2NUzu424A4Cgce0yJZVWu1qQSedzLjAlrglfDrDEHnHeUGqRrK6yBnJZsEeY5PUyvdtQVmsg5zuA495O9lS7a+QK8JkD0EVlRWsFbN1RJ8y54+o7GBmsdqbnQ9D0cfmIlLte5wWTwycgdOJYbblHlyVb0GfykhcclbPF9yCRj7QjPtFGdq+Im3rnkma9j/v5Kv8u4Z3D+glaCtg/O8t0zxtOZZb+0H7UkAKFG04BAgXtp6TZnTVoSFwXY4AyOMDvKy4Wsq7EADG0cD9JQWCrhAcY7yL1vcf2RwV55PBhKbk7QUwBI6fxS9mdvk5GR1EtzZZWPHVAR0K8SJ2oSfWVFWHazcCQZM52HuQY2uAHosgLE3BN21j3J4lQLdk8EcdeZCwlzkWD/ljIKvixc+p9PeMKVOCqsnVWBkVEsyWEBtuO/eWCvxHDlgT0L5PHvFYKyxZ1JY85yRKxXY7YrZweTjHpAusSpGKhssehI6/aQboFHhtn1OJE1qMP4vPUjAyZOuxgxKruA5x6wImnUVZfaqgDOS0EusZmTxFAYEnHT6y5mS1wy27CeoJkWTLFiPJgZx1/KBGm8NtD4xnow4PvNFrU0qgPnIGDz19PtOeUDKzBGFannrxIqSTlX57eoiDoY0/LM/nPLBV4WRfT1s/7EjJ67n4zK0Ym4LbWxc8MegjsUo/7XzDrkcH7CQAR0TwggKjlmAjzStKoxYAEjAPUHvIvmwKUK4PC5/rKyCKyWqBPTGOMwJ17FrJUsxXoMdvczfV4OoSkqrKcNY2ByQP68GY7X2O9L2KAvHHb7d4lLVsw37iy5G3933Eg013Vm/eABnnJbOPpI3nxgXYp5j82ev+8psvosAdxWG5BKA+b7djKhhGUpvCY6r1MsVpay3KU3eRccLsxn+8kERacpT5ieGX+XtM2o1VupqqV69vhDatvU49JCgXVuauGDHqDgHHvCNNNiohazS7kyTtz+96mVOUdm2KCG5we3tiJbXB8RAWIwcbpeDUzu+pHhHuV+ZvYf3gV26cfs18QV4yBx7yKkJY1eSE74I5Ht7y59g09VtYbkt5SeeszhVcEVq4YnoxlE7Sq+Ht4AXj1PPEhdeQqBCVGORnkHMtfS2GtWZ1UKozk8D3kAF8NQrWWsBgYAAMogHBwWDHPUZkmNW0Ka89xh8RKmRlqdo7lmJAk0sKjNenQHsfDB+8CtVGRsrcZ74ziTBeth5Mn1NeZNvGcrvtKZ9WxiQH4hWO7U2Y7gNIEazYozW2R32nEEoIclQ7HsAhlteourRgr3MvQLkmItqDWuMgHplv6wM7LWMgqUY9VwQRJop2g1OQ3uZb4ahs3W7j0/ZDd+pkGWnIYC5V7gkY/QSiBbgjeuD1yM/y6SdRRqttdeCerAfyhUakfaeQeSAecS/w/wBmpS7BXqrjGPaAra7WrVCCWUDoBKW0rhCGUZ6gkjmTs+QbgpIG1ip465kAiuF3MxHXgCQA0z7VwgC9iXwT9oWUakOUQqCOT/CZMVq6syqzBSAQQMnMhaorZRWXrXnqSSf6QKd9xBZh25IBEigLNha2J+k2u5q04a1gWAGR35k2rdKw212DDouSB7yjC/lUqQU9iIA7xmoBfYnEvCsed5ORkKW5MRG7IXeCOcFAf5QKwHFbHa21ep3cH85Ba6bDjHmGT1zmXhrG4Ph7R3KkfykvDdSzAICPlI5J94EUTK7UTzYzK8HaAyMp7nbiSwWH/DO7GMq3H6xBi1fmIDj1BECGzFhFbFzzgY5kShKhnryJpW0lkTeiA9WJ5zEKLrQ3hjcoycZBJgVVAOyryzHjHpJo9PhYzlsfvLmadFp7q7qrdoA8RVLe/pMrUrTcy3DaN2Mj09ZKEzbGANYVT6xOQe4JbkBeY7NNZT0C2r/FW/EgCayqlQx+bGM4lFtiOygKwLdgM8y+uoqOVJDJ8687D7iZn1Fwyd5HfAGOftKDa74UuXAOcE55gbkW++9hauaw3DN1x2wY61ttJqNqouTk8HjtxMqXXK6NkgAjOTgfnNtqLpbajlCm4OtgfAPY8yBalU8EqDutToSPmH1HT7zD4bo5wCwXqcZX85vuO607LNibhtYHhj7iV6jT+Jc7VOChPlABOO0DGih7DjIIGZoTD7cNWwH8II/STpq/ZLv2sE4Y85z7y9VFhGwhsH+HmBr+HGtNPatat4ovpDHt1Y8flMYzqyH04xqFByF4LL6rjv7TR8PV6g6/vG1TyfRWM5/4Z6yjb2dzgAJ5dv0kGxrK9UtQvI3EHbYSAw5x9/vM2r071WKpdbLWGX2joD0/SaAN1wbU1G0dd5cBsfToZtfRHUfDxZpwLhWcFyApVeOCO+D6esgy/AKn/wAyTUXZxWw25z5j9PaRtsS3VM6ANm0jbnHlLcfeatGH0+UG42Vo9pGDydpxic7TXmu0Ox+TzAlQSIEdUP2z+I64UlF6nA9ZcKLdCoZlV0dTtKNkZ9fWZnass212Bz6E/rIlajlhyB3IwZRaDSlviB2/aKQykAjntmQWh9MhtQCzLYXP7vviaAlS0Us6IzOcgE7SF9SfeRNXiK1QZFyM5IwBAzqzjoGDc5Cnp9ZerujHZY/QYTkjP2lbU0h1KlsqcH1P2+snRsWmxibtyrnCHHJ4gaX8d9OS6MgJ5BwPyme23YwzWayRjpiUO+y05rcsOPPg/wBJaz71yUFXPyk8HjsPWAxqH8u1mUg+vb6RWudQ+N7K+ckqD/ISjxijbmrZVHcjr9jL67rHrDU2vj64x9ZRoq0ltild9tgHONuOfvzK7iSCCnhhf3QMmZmYAubNz2DtuOIm3KylGYIRlfQQNYpJBUIWK4BU4BhTUfEXIAcnp14mYWOH22M2B1K+k10XvWrKih1ycsGAJ+p9IEbb7KNUbAreA2QgztOPSZ7LcMSb7M5ycsePtNNltzEEPWF9EXGJS6MARvqL55GeYFu2x6hco3KOmT1lWGHlVHY55hWlnieEtqlH5wuOsdpZX3dEDcFx1gVcMOFO7uTJ0qrh6zgHPBx0PvIHVaizhOmf3RgGU2Xb85yjd/Q/WB0itv8Al1VCcN4rWbh1A6YlBNxwljvnttOM/lI61hUta+YmutVOD3xn+spXUKyEKMuOnEDTY7sSwbBACkhjmMXuVKeId+OmMGY/EFakEecnJE1b1coy+V84xtyD6YkGtHFVD3YbfyiFiCc9zMAyqgsxGcgHtNWrt062Cl1dtnlwGwMzFetunuNdnHQEZyCPaBOwuQDkjC9jx+UoRS5Dr5j3I6y8pYwVVtyp6ZHWRNbVsWUAAE8SiNYcZKq1jdg3GJZYoDqCx5wf9pF3LDL2seMFVTGJBBWyEM5Use+SP5Si8DDFAPvmLeOMAHB/KUgis+S9GGMYMSLmwdfb0gXWAZ22AKAPWR4atyASTwSFzxDcgb9qrFccnHAgVrCqGsXBOUKnkQK6kYBtuQPYzSGsFfPOeCB1lTmsMXBbdj06ywHafEQ+HWRtBHOZBWVdyXdFZQMZ6fnLMK3kSohcBsDp0lbqjnc+3Hq4PMuNyBdq9cYOIEXXwxX4OWDDzbv3ZWXdXLLt9gw/lNKFSuxCfU8SDIrZIzY3Tk8SBeNYyhmycHk46QNpIUeHWcDAIxmBqcqVJKdOMccStq62coqrkjqf6QAEhspwxznIm6m0JpgUct5sEPz+Uys1J67lY9cCV7WAJYAD16g++IFtm9xhPLnp5v7yJ0viUC3KqVHIHQ47/wB5XZsTDJZjPYSyt22gsS2eQc9fWBQ9D4BDIBjoDz9ZOqsGsVh8OzEsD0wOn9Zedu7z8k8j+0iyXKSQuD6AQIs1jsURC248ASTrZWgS4bCDxmCtemT5qlxnORICy2/J27mHG4tz9YDAfbvcsq9n6Z+kE8FQSQLN3Q98yRprcqbrLCAM4Xq/9plcL4wbCpznA7SjY+0q3hHryd3PTtMybmxksG6ccQ3Kl1h3D9oO0jt8UeZv1gStqettzbu2M9TJG5RWO3bJ6R1+KtZPiMDnAEa1kEtuwM84AOPtAra3cpNi7vccy5LkcblG4DsRgiQuHlbw2KuORleGlYe2s76kxkebHT3gNrUzlcg5loK3jghT7jMzm5Dw42kesnXdkbFO09vQwLlVa+FVfTcHwD+crKgknBU+2CI0bYp37j95HbWxyFxz1zmB0Vv2VeGzEgtuJ55OMCW/hbznHkAHJ34l6277G6+Jzk5/WR1Ol1NxR6ADTgj0PHr7zDoorKVMxss8RiMFTziVoptIQgMBznPyiWJS1lyK1ZH0OB95qv0o0xTTofM4DWOpwAfv2EDPq7muwdgVK/KgORjAi0r1NpbGuLHawG4DkZzLTpmvLAamohhwjWDJI6fSKuququxPEQK+A/BbkdpBRZRZkEKtwOBkdfvJ2gbmpI3Ig4sJ+UjrNFfg1Woni2Fz5sBNpAmhBoLLCtdNrNYccthWJ+neBRq76tP8P0pZiXWnwwxHYkn+X85grY3eTTtvrUfKQSZ0tUSLiqU1WEHgMm5gfTBltGo1qVbyPDq6la1Wv+gijC3wy+5UUIwf94DygenJlx+FaHTADW/EBvPVExx9+f5SGo09tu62zT+KzdQXO765mZjR4ng2LZWCMedt3PscZlots0/w8kiu2rA7s7H/AP5EqXRaZd//AMzRR6LUzD85bd8N3KpqvBToAcN/WVH4aUQeICGzzsIxLROnQaPU5A1dSlf3vCYkj6YkbvhmlS5F0+vW8MDnaCNvrkHtKLFo05UpazOvUFMqPuJI7iV27EBB83194EWYk7UuGM4HHBEne6+IxKDcpxkc4Pf6Srw0pqDhLC/zAk8EyThvEsdEwH5YZx169T6wix2R9MpuO47yf0/3lNF1SsFTcgX+HnP94yq17CwcKeuVyP8AeLZh2sLVn0wMSh+MmHUbg2eGXoPaSsrqUtW72Oe5AGDKgDzk9RgY47ybnfcoXCqSAeYRACmrIrVueueZTbZk8cCWbEW6xckt2JMa1YAL4KnpgyoqJsZQN3GehlqqE5zz3x0icnBKLkSslwnlIBMI0PhuCcccZ4lJBXC27k9wM5ldjMduFUlvKMe0kGuR12I5UcB/5wGlDtWzEEqOmcCU2VFDhhJ2PYbh1BzxmP8A7RauwKDk9TiAvAGFIJGOsCVrIZ8k57nAkrFtrArO0EdcsP6ReIHYVjJ3HbugaXuLgMhrGDu4Az+ct0bsfFtsZh+xc8nIJ6dfvMQrqDDeN5A4CjgfWXVKLLiviuRZWV5wAO/Hp0gUMrM42msn/SeJE13biqqrEc+Vh+cuDV0qFWsNwRy2f6SHj2LaqOqIj8fL1ECCV2OrFq846nHSRAZ2x4IJxgZzNA1Q5rTeuD24P/tHayByjvtHbg/zgVpXanVGyeNvJH6xXl1r8y0hvQdZapZTtdiFx5cdTB6mFYe1fIfWBnN9irtY1n2K8iSfUgqgYBlxyB2h4e6sElXA42nqAfSH4MtRWo2ht7FucntiUTpYsNiMCvpJuMfuNyM8cTMNM+cI4J6nBxiHgalCAox7yDS1trVhXFVi54B+YfeQW9q1KMFIzke0zlLKwcnHPYzQNOxrH7TDHgcdfvAjkOwyqZ9TJXada8ZTb9Og+8zsgAKu43k988TTW/iqaLnDBujgZIP9jApym7YN4yOcc/pJ21kjcC1mfRek01pWNLuPiPtzkpwBg9TjmOpq/BNyELYnVC2TzAxUIasnBOeMYIlg1KYYuu5h0B6Rs1hBPm3KPNgZzKPEUtgLjd14gaGtqNFW5fPubGCcY4jNiFQm9xg9SMj7HrKyENdaPgfNjjntAV1jACZPHO4gD7QJXkB87mG1QuGX26ygfu73OPZSMyS5FhdypHPED4rjZvGwQHWOSBZbtz3BiISokm1yGHIAPWSrus443Y65Mkf2gGML65lEPE2fxj04MQs3ZIDcDriWujBVIdGx2HWQCDAf5cnH3gPcq1B9rMB1OeI6yrZbqg6BjwDBaizvztAGCMcR1VGp1BGSzDAHSQDV2V4G1ckepOfeRa21W8pQqemV6fnLRVeFYV3BskjYQTu+0iyuoq8QVu3y7Dnj6nt9IFO9/EPbPBZQP1ltl70lksc4GMD14lbk4cmlA3ByvaS1LFzYwwBu24255x1lAl7IS482G6HBE0DUC3ajKVPQFBlR7TLWovUqx+oXqJq0tiaWwWBVdkwFBOOfcflIL20jUIiugRzkqjnr25kAj3hVBYOO6H06xPqb9S7M6m1j2PA9vpiQqudbGI2q9YPQfMPrIHdp7rGBLJaRx5sA8/XrGtpSk1XBm7Jhug9OJKvV2F9vi4fIJL4Bx25ktKiNqLaNVtYitjW+eMj1gRrqrtp/aJ+HZeQ+4AETIWw2+uxio4yOM+8113Uq4TKV2LkdcgYGc8zKSlg3eJneeFC/rKJ1hxZhWY2AZzWePoYyLSmXswSMgHGcD2hXeWIWn5gu0sV6zXUU01tN9+xnQYCCwFjj2gc9LQ25bFznuDgiJrXR1Vq/KTkkDJxNzPVvNaK67zkknP6ypwxcsa1ZAME1kiBVfbU1BP4cbuRvJyfaRW2utHXwVJbgHGD2MnqLK/D2Jp2GeBk/kRLKakv0r1258Whw+VPOGGP6CA9FYzGtnJKbh9sc5Pp6SVhR9W9aUkVB2G/JIPt7Q0tJPiUq1deMnc7jn3PMuqWpXsX8Tp7ltbBSpjkH15mQjQlp2bWF1h7nqPWRsRKtIFdfCYkkKctnj1l60uUreo7hUAuT1z0yfbMv1ZGBXmlaWJKlD8p6nJ9icSUcvwTe7Np0CGtQMep7/wA5n/D2Di21lXqCeR9p0KK3GnquYJgvuz6Enr+Ur1FltH7R9g3kpYB8rH1yO+P5TVHPVM4QAt5sg9sTRUripwamNfTaO/uJPWLYrI4UPUy5BGSR9TCi22qhSmVbnIHf/oRRUp/DMGKM5OCFYYBHeLUEnTfs6toBxkHmWI9jJYvm279wZsAgH/eFlPi2MSucr/xEOd0CvxywVdzA4xnHWXpaLKW4YNu4AkUeuo7Lt2VwVGP0ly2b7vBqpyGbKJjzE+kC7StZX8Md7M+It7DkZOPCOP5zEuo3WeY7g42kLw2Z0tQlmm09unsCtcLt7qpztJX5f1lC6R2rrfduDtg7l82fb1kBptOLWWsbLWOSWLYVU9TNprfwrtLp9RmqnFljAcZHH9hM1Fla1GqobUwSSfmYjuT7ekkt706RufDS1RuB5yM9B79IFRFi16i3efFfCbq2zjzZ4+wkh8LOorGpbw1sfynkAPnoSP3T+hitt8Jj4SgVtg4HO73lmmub8K7JUBW+QRuOc/nx1gc7UUKGCLWquRwqcf8Aq95Lar3YxUWCZK5POB0M26inTiulrhYQVGy7OT9/p7yGr0WHb9vWMlciwFCB/L9YCVluXDIpsbnYCACfp6TF+3ADMzCz6YxNf4LVqw3aZ9mN24DIx9Zqv0ZGMIRnOFdsY/OBzDXqMKTtsHJGAG/lCmq86jefDRHG0nOAPt+UFoFYCi5MoS3l5wfqJOs2NcLDtvKfukdfY5Eod7MQzcFwSGCt0PXj1kaVewhVIDDDY7sP7yD1K9+dM5CDJKZGUEnpbKxc1hBQgZBboCOhzAR01ngi4YOxuAMZ/SXNUKrRqbkVmAyEB4Yj1xMlqhWO0piwZ4Pf2miu3wtE4NYGywDGOcEdfzgY9WUZvEoXa7E+JWOcH1HtIVGxQE5Ix8uMmaWsD1GwORznIH6SK3OVAbeVxjIY8SixLXppSuw8qQB2YD0kLBmwkpkMTjjvKxTWzg7LWOeCOee0vUXD56c5ORvbA+sCNxFxzUjBSACD6wr37dlqgZPVe0tAcHkoF6nzwdq6nLi1RjjA54gVhE4XxmGOypz+ciQlr4rYWOFyN/IGJPcjg/ta1z3OTK7FrssDKyNcpwNuVGPvAmzMx/aqorQAYYeveNUS59hTxK2ICsVGfuZUVYDzWD6dZt+Fv/2rw/IymtzjvkKWH6gQIXnfZYVULkkZxjcPrKrKlOBYldQAySGHP5GVvUFXPjLYCMEE95JQu0bFViO5HT7QKHqQcgAj1AmrTkgtb5RtXIODncekgym1izWnOcBR0mmpmFbF0DlOSe/sZBjbT3MOUO31J5l9FSU1g3WIxOWFfiZwPfEhWbNQrM2RXnkknEuZ9FX8qLdayjaX4UYPoP6wNKaXxVN6FnCj9wbVA7CUWVWIyW2bAQT5lGQw9DKX1zPeVtUqrLjavCg9jgRZFdeV3MxOCgOcmBKwLtL1qFXGDuz0z1Bmpqayq+E1daAAsSSTn+sgNNcUrYVsCMbA3APviWKGCgVggq3nQ9R7Z9IGNxusOxiB0B4B/SL8K5rNfiZKjdknA4miyukWs1dj2d9qgZ+/rK66LLS3gDLH90jBHvAqo0r3WhEVvMCWZuigdSYJV41wRBWackE42+X1xL2e+nyW7W8XhmVgMgdpFrRW5wytkY6dv6wKvCrSwpWTZWuMnPJEtN2mvDhS1YI8oxkKB/KQZGq8SwYBIGNnpI0I7raBgdOvf/aBY1SDThd64yTuzKaaBZW7hlKqQoPTdN+o0mit2htY9DKD4a7Awz7nPA+0dlfhLXWlFdic5LvtOc9uRA56oxsZMbVxnPqZLxQBxlSABwOZ0n+Hapl3/hLlAGfEVdwx9Jn1Facvajug4D1DH556QMbGzYXLZB4+bGYLUGI2VubPQDM0al0Gnqs2ADJXnnGJp1lXhfDtKS5FttZtdQ2AFLALx+sgwV0qCcnIHVQeR+cptBcnFSjuADmXBVr0ws3k+NYUGG5GAOfoc4+0giZbhhx0HeUVAMo4mmtLEsw42AjuMSWnFt1wRBuCedgB2HWXam5dRaXBDOeMfykGa0LuYszAtyAekjUbF5dV2k9SwJxNf4ZLNJWS6qVLZTv17+khalOksFYTxGwNxbBAJ7CALcVbZ4SOe24ZGPpIWWBjkn6quMSNuosWsrgquMEgDkSjSuxbyoxJOMHiUaDYqDz7vTg7RM2VxgHcPeX2OFQi2vGPeI+A/wAj2AEdMgCBHhkVW28HAxIik78qc49BNNYqqr2rwe+Bn9ZFkrNRYWOT2GMQKylJUnLbs5k1NjVjdtZV43PjIkWBCjcrYxxmSDAnk7TjoBKKwQ/UjcO2ZY5IpAADLn6GRO1A2UyD1PaRVWsbNYO0dxyIEhp1OSqsB7RWablmR9px0IHMdBd+WV045IPWS8PbwWPrnMCAXchUoSwHaNKlUk+YK46DBIMsZCG3KT/SNazY2ADuxnaOsDo3VeDU1zEq7LkADp9Y9Dr2YtlTsChQO5zJtcoorVs2sQSQwzxnmU1432bmFa7RhU5x9szlHRvD+M4VSSlh8w6EY5x9JkvpqubeQWdicfU8iV0nxL02ZKqMbemWPrOiorpo8SziwZBrq5Ix/qPSFZ6tNWqrvVOckFzg+/2ljpprcq1uRWwJIUkE+0pfUeIytdXkFSEBOEQH1J5J+sy6oW1XDSjajkKfIOuOkC17tMtypWt7u3K5G3ImnRXG7UqtWxSgLHPKpjvMKub9QtGxrC/U4zg+v0lz6FNNpfKWO84cKM4+sDp6fV2aqwspPj1gtycKwxjOJxjRuyGLeIuSSM/1jqotZj4Dguay2bHxgCVfiLNOGfUMwY8LtHB94itGoqsrpTzb225ft9JCpzWlTmkuWXhsElevcSWl1iWqTZsUhCQTxk947Lfw+oSmtSpxk/6u4IhFV9lZuss4DDGQD83uBJMtViL4rsDwy8YIHv6yPF1xQ8ZHOVzJLXZYu7YvTyZyVOP5TQhZQFXclrvngMig5/rKsU+O+GtY9wAOPzltduypmsqp29ygww+km5rNzUhhaf4jyCP6QiGa7K8eK5UcgMomS2/T16hqXBJYAYxLbK9PVZttGxR2Un+cga6RYLK7d4znk/3EuJqdF6UEqUY1k+ZAOPyjuuo5WmsBeoBGSPvM5YDgdD3k10tlqlkKH2zgiVKdena5Vbd4QPQkiVipQxL27z2Il1nIWt8bV7Y5kSwOECjb6d/zlZIbFGeAfXqZA2Ky444kXQbm82SvUYlagCxcKucjEC05XBLKue2esp2K4JDDj0l2oU7/ANoiq24jA5lT6ZNoZCOTggHHMBoGXzhuegyY9xZNj+fHTnGJEUgnH7QkdMRml1UMrFT0JPaAgAzEHK4GQYyaWAG9W9imf6wamwKTv359BBrPDVQ+dx52/wAoFdhdTxtA9kEmDv4CKmOR/qiW3cR5ACfSX1Oat7EF3GBtMCDUllzlicjp0x6SVG8b6zgLjOG5/wDaWvd+IXJ+HkbOoWzAP1Ale8bGH4UKM8lWOf6yALLZUFKshHAA/ekPA/E12WFWwgGc9f8AriSQICx86knjLDj7S0AeEA+VHzZ+sChEVgTxgDGD3kim1VCnAxxnkfWRelgTvXCZ4YjrJAWeVNuS3C8Z/KBFdOCc7wD0znkSwUGusP4lljPlQMY4lraR0IWwpZzyUPI/vKbaWQ+G+5QBkkcwL9JdVSWOsDBDWUUAZG49JlrF9mQnI/04JEvfRvTVVapJDpvQemDgj6yFimrbbtTBAJ7YgJRrU8jKxHJyvH6yL6qxR+0o4ByMrz+c0rdcy/s1DYznnkDHJPtBLK1uUCrGOfLk5OIEGXTGyx9uxAocAjA5GePzmcOiKTg2AdOcfnib11hehbv2YGCrI4zkj2xK1TxtN+K8CtK1bBFflP1kFDXqtflpUeuMsZQQW4xjPPA5mh6Q4Ybgq9exOfyldWn2fM7OGIxwP7yiekf8Ow2My8gZIx1+vUR0j8Hc7ah025z5PMT36Su/TbPM9obAx8uQeZfp/Hsr2CqrAOQxYA/n/SBJr9NfUXUMCGLEjOcehjVNMlZsuQMbB5Bt5B9SZW5ZxZS+1c9Qozn6kSm2m5XCVV7x0BIGP5wLK6XFtYD1liSBu95oRUFtSWtUHXlmqYMv/vKmoF2AHrqft4Z4/OFOmaxwihyynJbqeIoep0/hJUXXxS+TwowMH27yq1UXykooYZ4wBLrTl0KFiu/GzHr13e8sfQ6Z8bckbiFPTH1BijnrRU+1A1ZcHklhn7SBwGZVTJHGWcce+JtGVq/D3rXZXnI6Er9COkhqdFVqQr6chbceatzgt7/WWik1MGXdar1fxLG5r6VLYFHJ4JH5yR09614eqxGTGfKMMP7wYPsrDlrAvRSMACBU7hVICkljk4HMdNgNyh1LKqnK5lgoDM37YBN5VSOcDrLVoXSXrktb4gHIHTPMUUrdYFL1rWrk4AUdB9ZDD8YdCcgkKDL7kuotVM1uHPlfHBH2lLeO1LMEQlTyCOMexgDsVpfPysOVwAM+sb7gh3uo3gMoHU46f1lJGotGDQQCc5C5/KXmuzaWbZx1yw7wHWqI9J5G7rtOeMe8svsqWpjtYsvTOB+cx+AzYYYCZ5IIGJYumdiMbsZwDkmAW2acruStxn5vMMSNZL/s61d2Y9Bzn0ioJyylXByRtIx95qpBFLbqSoA+dCRAos0YpzusUMDghefzImn9oDX4m18jgg8kn2mfwjYuKjZnurEyxNPao3qjHHqduPzgMVUm0PhhZu+V+h+8SkG43FKgoYhsHiVlXVxXY7A9R5gQJC1lWzB5rRsD35gabNOjP4fjMqnv1ErXTlE8jKqfKWcjzcyvFGd9TuDuzzz9jNl9aui7nArbAAx1HtAofVpVtrpqVvU5PP0MQ+IFNMaVo8x4LESxadMhDBF3A8YboJQdOhdsO68kjIzIJJbVqFItOLcYDu5IH27TbS6IhsdaglpNZIOT2Ofp0mFaEYWFM8DPI6/eGxLaaCW2h2fIXtyIGxNItbXWKQF2FSM8jkY6yminTpa3hl8uDuOcbV68e+Zs1NJXS3+ESVV9oB9MZP8AKZwp/BL+4MFdx58xxn9JBq09y7wa7Su9fMvTw8d8yHxDVWFLKAg8Nm8NcjBB7/pK79N+H+HFq9ZRY55cKefpOfRl7S7AjapY8yRXbFL201+HTlQNuVGN0y16dxYwXxhW2Qd4DL9M56ytbbKilRtfwMZ4bHBk/H8HftAYZ6McYBzgj8oFb2UotVZV6zzwTJ1oNYVWp9rtgEAZDEcCWU6lnBdbjZ2KMAwP0zNSap9PVUVpO4+XcFx4YzyPbr1gcxAfGfT7ACDtdiMAfX0kqClSPT4mTwTsGAPues0autAzeISFB2gls89+ZnOm20gqSQX+dTkdOOmZaEtda25us69dpJC+k36DWjREOgS3WNlUL/uA95XXRon0lqXWul6OCxCbkBH6zG+n1JtS6kC7A+aps5HuOogaxXZq9LqCbqzYbsvY528bTz+klVedtdgfxRWB5COevBH1zMNbNYlouBTIBYEEcg9efrL/AIZWg1Bq1JPi43KyWDjA9O8aL2RG1qCsWV+IctgDBU9T/wBekWqpV67qrAAquTx2PqPriSWp7aTUuo/7QuDVzgEdcZ9DMussaq25QNp8TO0989v1mcE9ClL6RhqWAUfLZuwVHsO8gv4ajTFXtstY2ZBqTC5A6ZPPP9JGi7TKE8ZLCF8w4GD6c9esVlAZv2LKwA8+/HX3M0i6rWl7Q9tSlTwSp8x9OOn6TVfZbZe4f9vpym5M8MoHB2n29DMtNdf4ipQ9bKCGbYPTr164lmn1F2nsPg+AaucWL8zA9jnp9oGd2uVnc6klFIUclWJ9CDJeOdRuOpqqsZcZLHaxBHXcCIrqa6jnUKWVuAR1Pocw0/hX0tUUUdg/UDHPaBKuxK22U7q1f/7gaR2s+4K6FgDkBsfmDIWaO7S2iy2nxVHK7OVPv7xVNU9jeGldjA7ijZVunYShGm5ULWKdp5Kgeb7RVkEEKrA5xtY/kRL6LV8A2K9iHdhkC7e2encQY1uyrWyMXB2qRjJ/vAg66fUUqtiNWUyOBkiQtXdVUNzkISvm7iQ3Dwt9ZUjOMcggybMPD8z7hwciBQamobevyN0yZLL5yjYB7DtFbgON9ZKA44bmWi6hAVFOSORuP9RKKamuqDUsWABzke/9JWVt3FgQc9ZsRKbfO7CtQcZD5H0kgKdO2Fs3K2CcgjEDCSxABLBR2EEQhAfkQckkZzL2Xxbt2VBHGR04mdmsDujeYd/T7GBbUUKgLuB9D6RvWrqAzYO7OfTAjamuzSV25CkNtODk49cekrsqIIxfVYueitg/kYDNasnPO3nryZr+ChF1b22vsqWtwS3QFlKgfrMFgetgGoOT0xzmbLabtPWEsNYZlDFAc49j7wMygMFQKuMdSTxEtR2ljawUj5VyTELS92GBwOMDgR2PYGBQAKeMekCVVW7zq7bAwHIxiSGsFNjMgYgtuxyo9pfV/wALb1XJPuWPUyuytVxzuBz17QJV/ETa6eNYqheAAMLz7Sp7d+VDpjP7uMj/AGir0wpAa3q58uD2iNYJDOlaKRnzYBMCYRmVWbbjpnvn3mmo7FsdK7Dc6bQR8o9TmYnNRwAm3HXBPMtrscACjeAeD5ukgtp8dCoUheeuRlYy9tV3ktD7vmU85H9JBKrbSV0+61wMluNo9z7Qr09lzeHnfYRz4YP84F5soqurQquM5LKe3ucxvbZ+JJFY8LqFY/L9Jp+H/C9R8RTwUalFr+d7WHA9ZPW/DdLpH2U/FKbmC8oeM/Q9P1gYzZWis6spVzhkJ6e4lGpTS10qlOosYZ3bAp8p9szp1fDNyrvdemcsAFx/OYWq0tVjD8QdRZXyAqHbj6nGYDahbkpYMwO3aQO5+kgdPZUFZWVlx5ST/OVtaDqA+79m2Cq4IwRNuquwrVJhqt+9T65A4kFhWuy82UsBvr3hCuQFPv8AXMgy7KBZWu7acW1ueG9CP5TR8O034w2Uqu1tPpy9RzjnPQj7kflM9qeKoYAsrjaVHX/riQaVsqC16jQtdo7AcGvxOP8A2mhfi2pswmsVCc4F6Abh9R0M5Hh0W21o2mIA4awkgqAMyzT6rVIy2VoDU/VXXIP9pR0Ly11FiW+GO/iVAAkdORgTJq7UOrWy5qWUqEIYEYXGMcS+/U0a+pggbS60HJUnyP3IBPQ+x4mQXstJFdrIcZ2kcZ75zIJXfDDqdz6SsXNXZsKJhcLjgc9cczHX8N1THelYOM4rDjcZ1kps176da9pO/eQo2k+pyOIrKUO1mvWwF8i48MPY+piji16eynVJqab9tdfWxjhqz6MPX+c365XtT8VoavCs/wC9PQgfxL6KfTtmBuOo1ps3LXeT6YDf+8iHCancjGi0Z8yDcjexEUYa0dWJAYkcEMfaSL2Npj4gbgceXI9po1YpZG/CNg2H/hk9G4yAT24/WQSq8qEav7Fh/eWiiq1ktKunHcjtC2xGOQAADkECTZMhiU4yTlWGBNHg016dUsUtc5DZHStf7wMzefRkM4sGQfL1ErNYcoV3AsSuDxg/9GWpQ1j+Rhtz+kv8NvCYOw6DapPAIPBgQ1qKloq06jNOFY5+c9zmZHawZVgynPQy8q6tub9O8sKm+vGAxHJUnmUYnZriA2Qx4ypxF+IOAMMxXjPeajbbUPDraoB+CFr/AEz1MgNKMEDwwwOCBzgwM5u3MCSVbpnGDLqtS1C5WzPPK+oh+BsNnVCPTdgyN+latlK0tt/5wQfvKNPjonKBcHnAOCMyLOOGLqwPaULXXc4VvKcY80iqLUcKocA4O4cQN1S15AFir22jGMyCAOxYuEYEjf8Au8THkbdoVQe23PEuS7ZUFBwO+RA7BC/h0cDzAMuD15OZmNe6v/hBbCR0YnP+8ttsW1RltpzkhTx/vIVk1rhLmHOeOJma3XS0mopp26U12NtbfY+OrY4+3WVa1m0tYCE7DcVyo3EkDvMe3ao2vyT5mPJkySVIW0Jk7gducH1k3yVB7rtRYabiw48rYwAZei20oBY2dowC3OB6TKNJRuAs1OqfuSGABl9VemrLHwrLT2JcZH5xFrTpLF8bebmIJJPlAJ9B/wBektVKa7bWtbbWAdu1sFz6TCign532k5KNjEqvRWbopC5KgLx95OSpV2V+MtgDLZnkEdR6ZkXUs+LAScZClOkoat61UWLvyA3DEke026bw1rzuyzjDK+Rj6GWFA8Gupf2GVxwGGM88yDXNqWUIBWa+QHOFx6Ziyu9ga8gdsyWlFLFmtUhQp5JPXtzJCoWoiYOfEZBnNY8u4+8qL7uRfsBGCh+WdBb6rqgBbsbIwFXhcemZC3Tm97HLbgOQFwCfzgrklWcn9ijsepU4GJHO5w2ChUdR1msoKGVjpxjpyZVY4c/IM+02zTDM/PU4546yuyxwwZ1JB9R1kzYtFg24cY54xGbHsQKcFB2MrNK7TqhRqR5HUNj0k6QFZWZRlfWR8TaVViBxgYh+J8K4ttyCMbSAQYA6EknDEeokDWQeSwx64MFtZrBXUxwxyQyYUfeMXoHZQN3YbTj7+8gaqjBs2KPTiMacsONpJ9pSxKWGsuN2e3pNN1SGmqxXGQTuAPb1gZ7cnDMrnHcwqZ0J2pYG4YHGRkSx6G3l0yUUA5PIgb7lVnwNnyEkDAMCeW1NpezyuARu6ZmYo1e3NbA+zZBEvN9rAMKkKjoMYyYrHsGQQx2jsYEVSy6soi7V6ksAP1kRSzHaLdOQDzmwCRLJhWZ9nfAPJ+0i7dcWMxHYiBI6W0MPKuzPsf5Rmg6dgzuA3XCg5P5yCm8N5q+MZz0moG2wbfDsdeuNxIECCGqxMvX5h1cnGfyjLceXhhzkkkxoqPcyVhdoHLEkKBKHwrtuG5du0EZgFq+IuGZGYA9VGRExHlBwwCAc+uJJKlcbhWWwO3eWJpeSxqxx8pPP5ZgVF69gAzwO3IltVvgFbEXLYOwHHU/vRIniEYUCtQWKrx9j9Yn2eOhZfN1IUZAgX16tqLwxd1RcZweD7fSUF7HvycFByqucZH17yNtZtHUEE5HaJaMMqAkY5wMkk/SBvsfd8NtoQEmq1XG4ZxkHImE2MUG8ckdD6S5LnQBW8ik4c469cZ/OVahGY+JWfKAM9RAlTS5Vyj7cjBOYloXxXL6gIxBIb3+0huvpO+psqR8u7+knssDp4igFxkKcZX8oFn4Z69Oy/iUdrWAG08/eB0twUeE43ABSVfAb7HrKEsRgVJYBfMxGeOZeynccsQEHBxnPpzANMlwOGClx0BwMnPrHfXfQrFq0AYnGLASJWSTjdcNvUjbJF2HgsQVryAW6nH1gUbCMMxBTvmPSCt7ttzX7VGQaRyT95darJaf2niADgAkkfWKxkr8PcjO1gzweAR26SiFdbi/fhtwyN7Y4+4ivZSACqhuuQeT9ZfU5c81KB6nt+clYLMAAAkHHBHEgxCwLgodrjqC2ABJoyW82FgAcgr3+sbZD4GcjnG7+krSoHcyKpHfiUXvqw+VrUjHQkf2k69UEbaRmtwQ/qPQ/aUk18bUHH1HMm2EULllHqO/5wIvqAH2naV7+XkxeIePCsCMT055kkdcgGxPoxg+la3DLhh/p7SCR1TbGduSOACcYHc4ElorBbqaltRXSxvDAIyBn36iTb4d4OnXUfNWWYMnQ/nI1g0aisU1JWCdxJJJx94E1tWuolE20EEZXGfTGe0uOrrt0zb7BjACsWyf95kpt06oVZPIwwVZ+PtI1NTyu0MpG0ZXkfSSCddLLg+Iu3qAp6H1xLPAqFpJZ1UAliBjPHaZyhIXDFiCMKDjP3ltq4UoLlGdrYYnnI7SjO1dPhYZSHz0J6/fMkEWirf5ABz5nHP0iszuG5dqk8Ej+cg1Yzh8H0IlAWRyW8NPUE8xix9pCHkdiOv3kTjcVZnBH7vXEk3iabzFNynAyBn3gTq1LV5azchbPl5I/KWUah8Fma3PpkgSollYhnVT3Td7StGdX2BgTjkHOIGw2OFJS5h3Kv1P3lZ1TlGDlGH+sc/nKlWyolhaFXAJGf0kvHpqC5AZu+GJGfXEkDXll3qW3EAMOkq1ARbzWGKjdk7gCvTiWV2M9qAZ2WtwX6nH0kw9S3MmWewNnOM/WUZCQQPKcdysdasLa3FbOV9ek2PZSUautcrYQbLCuSMemIj5lCBnVVOQTgfaQSpG+yy7BQDgKBkdfWFela29rnBQDJ5bk47ZH5SD+KtYQEqrnkNzn3ltaEVkCwHsR7QH8LNdVOqt1NJIVeA4yOo7QRatTW1dQVWznCgLkd8enSSOnanTYQsVsfJXrgD+mSJjrQVXr5GcBfMAJBpN4Z2qcvQlqEEWdiOn9pSj200hLl8Wg9ABkD+0lfSlooa1jjkEk/kD6S/VaNE0VWosAS20bvDUYwo6N9/SBjp8FKt673rJ3AD93joZnpQAXXCwgLxkj1l5pNNQLUknGT6jjjMVKMUJZThcbiT3+koWnq1F+mresBmqbHPAI6yxlau1UJHuTzgHtJVWbbj4lmayNoA6LFqVW5c1KcK21j1A+8guRlb9kT+xA3cgDaR395bZbnRVhSyq5LEHkegAmf4fUWUVd78oo2+h9f1mqrVhbtq+AKQwVSR6cZ9PeIKyxFiZfw/EAyHIIOfUTRsVlW+hCrIQAq8qW9fYSDsN523/OT8gAOfcmatPYBXVtUbqV3lj1bHfHfmZVRqvh5FDtcnhtY2Sw6k/xY7dek5lmmvWjxK7C6nlWHUAGdKm4aq4tc1oLE7TuwSx+sldqA+mFK1YSo+U4yQvvFHPFtxore7WP4qtldxywHQgEzTRrb7GNd11YAOd/gKzY9uO8BbV+H8O1VsqzkZGSPcekq/Dip9ylRlfK4PY9DiX9E7tUFrbw61BU5BtPLD7dDI3Xo7It9KhsBwgYsQfTI/lmQGmVhl2ttzyABlffMtbT1FWd2L7TjCAcn/r0j4MttVuUZUDVNkg459xzIujoroh3b/NkYP2lhRmVgjWCsnJ3A4EaVuqkYqYDnkDEqK9OhW1nXDbULAhcHJ4/rKXYLYHZApB4bIzn7S4I3iOyAKpHm2DIiTTKzFty7UOTx0+0otWxdTUQzoSBlSD3ir3791W9XI/eA/n0xJ6itbreUPiIMEqQFx9AJSKbA2Kkew9zjpILtU15Qtv8Pd8ybiBn1Er3pa9QY7dgALsc4idLFwp3kvzkZMm1WKfDrV855ypG77yiJsWpdpYsqHIYDjMgVNljL4LIBgl24EtWvVNydOyhBy7EEc/aNsGsGt2Vj8wPKn7QKEavxQllm3zZPfn1g9niW+HYCMqeR+csrzj9otIA67e8tFa2gMKzgnoR/KBWLG1AYodzDkqwwf8AeU84y1bD3AMsrr8O0PSjpaORkkgwsdXv3qhUjnGSfygZt5ZCNi2LnI7Y/ONLExsao5z1UibQDYSCAMqeo9pQ9diry2eOAYFfiIBjLADsSIA+IrFWwqjuep9BLldzimzaQRnBAOOOnMK6xa/m2sqrgFfLk/TMCvTWtTcWUBgAcgdTI+C9mpKVDczHjK8mSvbaygNhh3HAAmyrTGmsNSw8R/3881rjn7mBm3toAUrA8c8O6k4X2Hv7x22qrIjNhgmck55itABARgRjkGW24Fhzg5449PeBkfU9MMrD0GDK/wATX1wc+0m61+JxWqE98gj8padKj7cafav8XIECp9UtQVSGzjdke8F1tJXG189OcES4ad2fata2EnkEg4+8tHw0sFJrRVwTuLhRxAzfiKURH22V9QWABBkHtGqfFaPYO2Fl+atPSytUxrs7MO/YyJ/aVbXsKp0woC4/KALUqEeI1asP3GYZg1+mKsrByD1Afyyv8BSyM1WsUsoztdCM/eRWq1qwSqEHgjAyIGwfEMaNdLUaVqzkrg8/XME1GoUMtOpSlX4YIACZifTBG2uliHrkcxChrHVFs555YbTA6aaK9QLE3HvusU4juGqDqbToSB/HiYVNrUYR2dq//wAfymRzY6jC2Fcdl/tA9LrdfqBpaaxfprGI86Gv5PcHrOdfqdVqKFqOoWzaCDlRlh9eszCi2sVvdyjcleh9pF9Su5UrTaAMZAyT/aBZXp9tm536DhMY/WbdmNOckqijduboe3X7zDUL3sQsM188kEZmjUW+JXWMeVPKQOmB3kHc+EWeHXq/Dyt29QLAM4BI/QnH6zO9dY1V5RXqLKLNu7jPp9Qf0lvwiyivXirxCEt2V2AjGdynH6kflOeyv+NvoNrq5tZFOON3cfeQbSgs1mka5F/D6lC7heMEAg/TnEpbD16evdtR1JVlPXHczNQbq7Ep1DsCchbD7/7ylKrihS87GrJCkNgHviQWMEqbzlsHg7sMD9JrsFBqossrBqs+bJ83pu47juOkhZWz/D6NRUqhskNzw+f5HtMP4v8A7IaWDFlY7B7HqJR6D4ai/D9LfZU4sdx4dJfrt6sfpjE5mpPgDLrU62AFwj5Gf6GZrLba9StGRlRgFux7j7yxr01G6lkKs3RT1+n1EB06cPp1v8T9qPMlR7/9ekixJAYBQrPtYDk9JJ2qXZ4lpRgOAw7ROtdwU12oFRsqo7esiuhWm7SrqEFWDu8So15wR0x9pSPw1hNyeHXe/KsCCo98THpbr9Nm6u1WIyMA9Ce5EypYWLptCupxgjI+wiDUFrYotKgXAYdDnB9xIGtq2PCsSx3MO/2isIWsivdUdmSa/lJ9/SZWV6WU6jKh+jZyD95pHTrIGnL27A/QL1b9On3km/DFAbQjrnnaPMJzVqrGbEfYRjO1uv5Qao7gzWoUIzy2GgbLKksG5a3VVbaGOQCT2k009SKDcWLdh6zG5scqRc79wCczaqpVXvv5YjgAniQTFa1gNWijPQ4wZEadQuBpwxPcNiZrPiDny11Hj/VI0fEMOfErK9jjmPovarTsq77VrfoxJLL+YlOsqrqzySRyCpypEtRqggaki1iPkLbcj7iD2fh0O+nHPQqePvKMjjLBUdxuGeTkRCltnktRs9i2MTaNQloKYVTYB04P0lJrBq4OMdeMwKUVAV8dApzIshLMajkA4HfMkRYMAJ4insZAhHOdjJk9CCJRmOpU9j+cY1K/6vzlBpcfun8pHw29J0Gv8Uv8Tj7w/FDtY0x7G9IbW9IG4av/AO60l+L/APvH8pz9piwYHS/FkdLR9xGNY/8A4imczkwyYiOr+Ls7WKYDWW+qzlAmGTEHVGsuz2z9ZL8dd0K/rORuI7x7m9TC12BrrQP+HJr8QtPG0gTjKzd2MsW8gg56SFdJ9VvbDnAHaNb6+gMwfis9QD9ojqB2UQjqG6opt2gHufWC20qhAAJPcnpOX+Kz1UGHjof3BCOp4te7LebAwP7yv9kbAzecL03HmYPHrz8mIeOn8P6xB0DYuOOAeozkSI2geUAHOcjr7iYfFr/1R+Knq0kxXTS4owfCu4GBvXIH27ydmo8S12cg5AAyoM5XjL2doeL/APcMTB0LrGesKG4A4AOAIkufwRU67lGTnPeYPFPa2S8Vh/3kTEbXz49bgl9gGAT04khp0saoOQVc4ckA7feYPGbs4i8d/wCJYiuhfpBVfgPlQuMjEg2k8Mqrk4ILZ7n2mPx3PcR/inI7GIN1ieKVdxkYA29/z9JLbZ4dqMyjAJGDkfSc8ap/QfnJfiXx0H5xBtVLbWSoYSsnkk9TjqZZVUAg3uoGPMw44nNGrc8Y/WS/Fkfun845K7CaqtKSNPV51Y4xjdtx1mJksss6WYJ+dj1EzJr2TOwMMjBxD8ezfMWMclab6dTVQEddte7ccsM57Sj9qh43EMMA+sj+MXGMn34h+KryDzx7RCkRaNtidUwRzz9prouYXAltr487gc4mYatQpAYgHqMQGqQd/wBI5StJ1LLYwa1yp5BJHIiUoUPhWsDyTl+olI1yMcNhl/hYcSDWUOoDNwOmOMRytaqmaxsPlKgMseCTA1+JlhUxAwBhxkyk6kMoHiYxwD3lqaupKyqgbyMM5POPQeknJVHiU1p1K84OPMcehMupalqCUXzA8BgcDPtKWurO7ArBJ6gYMhsRstvYE9w0sKkmhtB8Ui0jOScAAmWOoG3ejg467TK2QOmzxGx+ctVsLgnI24iaVCwB8bbhu7scgZJkLQWvKqxZV8q8y9zXZwa1x9SZFQotDNWpA6YJGJJpWdEC+LvUr7k9ee06DU1Wrb4tjsUVdwAGBwOSZTTbbSrItrbCScMAcSyu+wh1LLyOcqPN7RNKzK+MCkrwMA9SfvIPkAZKVlhg88gzVlQDgKp6+UASsJwTivJ6eWBUNQCjIjvkjqBLKLUbdu3FABkN0zIshYAOfKDnA6SKBq7mZKlK9txzKL7bRjNS1qccuKxgfSVX22ad307bg5IzZ0/L85Yl1ofDHYrHqB0/2mm521FVdroGas7G8gycdD+X8pBBLbvD1CWNlcK6FjxxwR+RMhUXe3CXUjIz5sDPbAlLIz2Z2FgOxwB9JcqsbFcogKg7O+D/ANGQW13ZT9jYhXbtOwc5+8oU13XN4hNajncOuPaIjw3YNYuN3DAcD6esspw+9BXvVucuuzPvnMDPWKWLqrnGcDA59eue81OfCZyr2NkeV+ADK1o/aErqKwA2fINxzLLA5ratNOzBurshDH07cCBWvjcF04+bJ5yDLLbrGLeXwQo5C+nbnrIKdSK2rapAx+Uv39pWPxpsINYPGMLgyiIprJFllRc5zkNtMkbdt+9clWHQn/rMKq7/AA33VLuxgB3Ax+srKFbFLioeg8Qf0zILr66tQFxXwoxmtxn7gzJZUlZOXtC9gwzNa4RdwsrAbsMkH2JxxB0FlHTDngAcsff6SimoJZpaw5sYZIz2AB6D85DFQvRURic4GGH9pa1FlIqAUuRwAe//AFmRsO9C3h4OSwI4II9YEqHTx6VsQAq+VfPHXpFdaBcwtrqco3JGR+shpGLamlCmQzce8T1qzsVG2vMC2g7KsGrIs549PSSUWXsG45Hc94V2Oa1xWHHp7Su64ps8XTmv908nH1kVpCgqfEYsxGFKngYlKKK9O58NtwON7+g64Emz6TYitpXC9itmCPsZClzZaiupwr7VyecehgT1mo2FFKjFaBO/DfMfyzKfFNp27yH3cA8Z9ZZZ+2utfKAb2IByRyfrIis2OqeChYkAFSf6wL/hyWXX2tdfjT6cZvO0cjso9z0knvv+I6p9TaqLTX5iPRR0Al1y216Y6aivxkqfLMi58R++T3xKVceCyWU+DbawXyqOg9fvj8oFT6mu9NtgrXqdwJ3E/U8StdTUVFaeJgj5Xx5jFZSrWE7RvB5DArj8+P1gyIATZWwLcZNZx+YgIBSAdgZvTdxmWhn22VgKQR/DkBvWV1YtcJUEXb+9jge59I3C10tVT1yGZwMk+mPSUTreyotsbykFK+fzlDVsayCVUY/ePWQXUkA4PmOBuPJgrAOXZl3Y2gN1gSYHwtyMTgFSW4mii+3/AIamtywAAbP3irRSpRxgYzhumJc4RFKIq+IBk+p+kg3aZmNT36yvdgEUg+o6sT1wJRqGFNAYruYn5QduByck/wDXSZVve5qkexgDlWPZeJMWWsD4aAhTk5/eOMcepkgoF73FlGmHOCOgH6zQtthCAVUkAEAeIoGD26ypdPqQ4KUshHXI4/WRGkdiBYaVHTaSuf0lFh8bT7j4OQTtbBJUy6iz9j+xtqqQttIasYzFTp6a0PiaypHHy7Dn+olps0aqN1vjE85Kj+mZBTZvDFbrdgzglaeM/XMTBFG+uzeV/wBGD/OSv1lAcuaWb0Dt5SPoJXRqSzKadPSQG8oZc8/U5z9IGvT02WkCvxCxGRsTPMkdJq6rGfUPTWT+4SA33EnX8Q1hIRn8DHIIUKD7YlFt9T2br3LAHnHDf8pEoLAS7LSqFgcbmYhfsB/eF6ahNOrWuoA6qrkYHTOJX49dhax9wJ8mNgIA6YGIv2K0la3r4PmUsRuHuMyCGnur3LvewAHnDE5z04lmQthTdeuOcs+MD6Z/rKWq2ZIUKSQRiDFiR5rHbI4ClpQrHJ4Fh3HoG5gLdOmPGrs245xgc/WXBXBQ37LGA+UgKQPr3lttVLszpgFuW3NxmQYTaLG/ZJWwzgAnMtVxtwygWDnaPSRsWssdxYN6qBtJ+0Rv3WVsorcAYZUbBIxjOPWUNNU6kFDWTnu2D/ObP821B0/4cMyAnpuBB+/Wc9NITlh5gOg2cwFFOVr3HeWzz0BgaUId8tnd0wx4EpsJsGPIoBwfUH+0jYM2ZXIx3AiTbZawB8yjOYEEUNZY7+G7MP4ekg1aZUllAfIHp7TpW0O9YOQqnoSeR9Zmt0zqAm4EgjgcQMrMpCqtZZgeDj9IDVHexevOcgjOOZYWuDOquEznjMrdSyDeoz1LCBKlWsIbCgg5AzkmM6VbGLDpnJyOcwYGt1L4Vmwv0En4e2orkr5jjB59/tAr8N6cBHKk+gEurpLn9pY2Txk5JMr3JWA45IPynMVlzeFW6cHGSD3OYGtVp0+W3Fq/3do/nK/2DuXVjvY8B+3rj+0sr1C1XuppV9LbyQDk8+nuJTdpvDZQreLWxyrDjiANu52IWXpvxnMqKJaw3oqlfUEAy4lqmKqz7M8AHtA7jWUuqda25HmgVeEOC6429/UeksWtd2xNpyOVPBjoapaR+xyynjeTx+Rlr6lyCXTyk/uDA/vApfSvgbDZV2+biRKtWF8UrYpPJ6ETQ6lLLcbbdp28cmVIuP2qrmvOGP8AcQBXBCWK2GDFQcfp95fVqLQrZVkGcLtGCf6QR7iipUyqTltvA+ky3WkKS9hfHYdFMCu06hNzneWVhgp3+oggtLKbCa1fk5OCJqGosuoGXO3oAO3EVYpLA2rS+RjAOGz68QLSrJpQwfxwnTByT7yoqzNUNNWbA/7pGW+hE6FFFOn+FNqbX3W2E11VjoMdWM2J8VdfhjNWoSxshVVMYXPLE/pIMhrGlpVbtjasgKdp4qC8jOOrfymf4wT/AJhfZU9apawsBOc8gEY/ObV+Hj4hpxboSqkYNtbNgAdzntMo26zwwhzZXWEVf4scce/SBZ8SsFq0ak2pbvTDiscK46gZHfOfrmQNTWaTfXYisCuC5ypHv6Si1tiLU+5NrFvOveU15exwVJDc5qbj7iBdQHTVMqj8O/S6sjdWx9h+sL6kL+K9YUsw2uoKo/PPtn7zZVr3sSs6Z1Gorr8pZAWZPv3mZdXbWGuHmR+LEYZQn3HvIMmp0Ti4fiTZWTycrnr0OZXeG09jVhmuH8RH5YM7Wlqr19LJQW3Kp26c89uit6exnKGjdVa1F8StfmwCCPqO0oVeo0zqfxK24Bw3Ruvf1EuZK9K4WmxmDkGssOZGmqqw+AKQXsbBezJIxzgS3U1tZYrKSc+RML0A7yKxazTG2/xaVKseo7Z9oUaayxwMZIAJJPOJLV0L4atnIYnKnPk7dpJNOKtCzNdhnbhRn094EVqvJtssTbYx4wcSdaWoux6g9bdVY8fWLzuioSxyBz3g99lBVAN5A4XqB95UZL1Sl/8AgOuOM9hIljjwrF37ua8TX+I1VhbKMit1yOMRHwjYp2EHGA444/pKFQ4rBztNijkdxLlzeWHzMVyBnBEx2aeqh+rAjsRnj6y1XNbKU1Kop6B1/riQIpYVLB1yOq9zLG05upW01o1vTAOD7fWOlrQrFcPk5z1BmnSA6y1gKeRyoTqTjp7xott0lXi2aEbRsoBRsZ3MMk/oT+Uyv41VIrtP4jTWdAx5H0PrNjEq9dx8r1nJ+v0lTWVrqmVaiUdQ4B4CZGf0wZlXP1CIjJdVuAOPt7RNl2CobEI8wK+h9ZrS0isFfKt4IUH09ZqWo0rTVaQNiFnXuz7eB9siKMN2ntpoWzxK7MjOASpHPfErH4koHO9aycbhZmX13MtmHsVcgnzdz6yWqvK04RevdTwJc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BDABALDA4MChAODQ4SERATGCgaGBYWGDEjJR0oOjM9PDkzODdASFxOQERXRTc4UG1RV19iZ2hnPk1xeXBkeFxlZ2P/2wBDARESEhgVGC8aGi9jQjhCY2NjY2NjY2NjY2NjY2NjY2NjY2NjY2NjY2NjY2NjY2NjY2NjY2NjY2NjY2NjY2NjY2P/wAARCAPABQADASIAAhEBAxEB/8QAGwAAAgMBAQEAAAAAAAAAAAAAAAECAwQFBgf/xABIEAACAgEDAgQEAwYEAwYFAwUBAgADEQQSITFBEyJRYQUycYEUkaEjQlKxwdEGFWLhM3LwJENTgpLxFiU0Y7Jzg5OiNURUwv/EABgBAQEBAQEAAAAAAAAAAAAAAAABAgME/8QAHhEBAQEBAQEBAQEBAQAAAAAAABEBEgIhMRMDQSL/2gAMAwEAAhEDEQA/APIwhDE9TgI4RgSgEkBADJnR0Pw9rSC68ek1mU34q0eie9gcYWd/S6NKVHHMto060qABLp1zI4+vVIRxwxKwUIRwCEIQCEcIBCEJAQhCAQhHgwFDEe0wxAUI4YgIQjxHiBGOEICjhHiBGEltPpHtIgQjhCAQxCEBQkgpMeyBCOMjEUAhCEoIQhCCEI4CjhCAoRwgEIQgEIQgKEcICjhCAQhCAQhCAQhCAQhCAQjhAMRRwkBFiPEIAIYhCUKOEJAQhCAQhHAUJKECMI4QFCOEAhCEAhCEAhCOAoRxQHFCOAQhCAQhCAQhCARRwgEIQgEI4QpQjhAUI4QCEISAhCEAhCEAhCEAhCOAoQhAI4QgEIQgEIQgEIQgEIQgEIQgEIQxAIQhAIQEcBQhHAUIQgEIQgEIQgGIYhHAUI8QgEIQgEIQgfPICEeJxekYkkUk4EaKWYADJM7Xw34bkh37TXnKm7FWg+HFyGcTu1VCtQAJJECLgCSnWRx31RCOErJQjhICEIxAWI+0cYEohDEniBEio4jC5klWWqok3VzFQrh4fM0AQ2iZqxTsxGFlpAkScRSIFQJEiSJzImaTUCIozCVkQjixAISaJmWrUJK1mKlrJly1yxVAjmN1vPKBAErKZlrHMhnEVNxUa5EoRLd3MfBmqzGfBk1rlu0QJxFIQUCRPWPdImAEAysyZi2kyohHGRiAUmWpChGVMMYgKEIQCEIQCEI4ChHCAoRxQghHCUEIQgKEcIChHiEgIQhAIQhAcIQgEIR4gKGI4QFCOEBQjhAUI4QFHCOARRwgLEcIQDEUlFAUI4QFDEeIQFCOEBQjhAWIRwhShHiEBQjhICEIQCEIQghCEKIQhAIRwgKEI4CjhCAoRwgEIQgEIQgEIQgEIQgEI4QCKOEBQjhAUI4QCKOEAhCEAhCGIBCEIBCEIBCEIBFHCAQhCAo4QkBCPEMQFCEIBCEIBCOKB89AliIXIAGYVoXICjJnd+G/DwoDOOfeZ8+a9G7C+G/DgMO45nYVQq4AwIKoUYHAkp0cd2iEIQyIQjgKOEIBCEIDjihAlmPjEhmPMipA4kw0qzHmFq0NDfK8xGSLVheRLSEIiVLMRihKh4i2xx5gMLGFEWYZhcWoMSZMqVpPMw1mpiBMhuhmSLTMgRJZxIswlTUMRZgWkZthPdFuzIxgSAkhFJiFAUSSrzEDJ5kVHYMxkACGZFjmBWxkTzLdmYikqRVCTKw2y1IhCT2GPZFIrxJBMywJiPpBECkiVlhMiYRDEMRwxKI4hHCAQjhCFCEIBCEIBCEIBCOEBRwhCiEI4ChHCAoRwgEIRwFFHCQEIRwFCEIBHFHAIo4QFHCEAijhAUI4QCKOEAijhAUI4QFCOEBRwhAIQhAIQhAIQhAIQjgKEcIChHCAo4QgGIQhAIQjgKEIQCEcUAhCOAoRwgKEcJAoRwgKEcIChHCAoRwgEUcIBFHCARRwgLEI4YgKEcIBCEIBCEIBCOKAQxHCAoQhA898N+HAKGcZPrOuqhQAIKoUYAwJLE01u0oRwhkoRwgEIQgEIRwCEIQCEIQCEIQCOKORRDMIQghCEAhCGIBCEcBSUUIUwY90jCCpho90hmEkWpFpEnMIoSlHCEqACOEIEhJSAMeZGkhHgyIMkGgGICGYxIpxYzJRA4MigJJBIwcyWeJFRwBImSJGJAtLiaRJkS0CZGaZBMWYQlZEUcUAhHCAoRwgKEeI8QI4hJRQFCOGIBDEDCAYhHCUKEcMSBQjxCAoRwgEIYjxAUDHCAoQjgLEI4QFCPEMQFCOEBQjhAUI4QFCOEAhCEBQjhAUeIQxAIQjgRjhDEAhCGIBCEcBQhHAUIRyBQjhAUMRwgEIQAzAIR4ihYIo8QhBFHDEAhCGIBDEI4ChHFAIQhAIRwgKEcIChHCAoRwgKEcUAhHDEBCEcIChHCAoRwxAUcIQCEcUAhCOFKEI4ChHDEDNiEmBArKqGISeyLbAjCS2xYhCxCGI8SoUIRwFCOEAxFHCAo4QgEICEAhDEJAQjigEcIQCEIQCEIQCEI4CjihAcIQgEIQgEBCOAo4YhAIwYR4kUZjzIwhVgaGRK8wzAsDYj3yvMWZIVMtIloswlQZijhKgijhAUI4YgKOEIBDEIQCEIQCEcIChHCAoRxQCEeIQFCPEIBCEIBiEI4CEI4QFHCEBQjhAMQhCARRwgEUcIChHDEBRwhAUcIQCEIQDEIQgEIRwFCEIBCEcgUI4QFiEIQCEYGekZXECMI4QFGIRgRVhQxmTCEmX0056zO+ms81UlLN9JoWoKOk0KgAgRxOfTrnlkeoGUtWRNjDEofkzWaz6xRt4jCZlm3MmqgdpaxFArMkU4l5IkSYqxnKxYlxWRIlrO4qhJEQxNIjCSihChHCAoRwxAUI4QFCOEBQjhAUI4QFCOHaAo4QgKPEIQCEMQgEI4QpQjhAUI4SAijhiAQhCBT0jzETCVUsxRQgOIiEcCOIsScUoQENscIREiEkYoQoozDEBQjhKDEIQgEIRwFCEcgUcIQCEIQFHCEBRwhAIRxQCEO8cBRwhAI4o4BCEIBHFCQEIQgEIQgEIQgEIRwFCOEBQjhKCEIQCGIQgEIQgEIQgEI4SBQhHAUI4QFCOEAijhAIQhAIQjgKEIQCEI4ChCOAoRwgKEcICjhCAQhCAQhCAQhCAQhCARRwgEIQgEIRwFCOEBQjigEI4xCpIMQIgDgQ3SKjtkgkAZNTJpheFLEojBEn4gEzu63mYktQEs4Ezm6LxCZmbrVzGgviG4GZvEj3xyvSxzmU4jzInpLmM7p7oFpXDM0zUtxhmRBhmEqW6ImRzCUIxRxSoMQhCVChHCAsQjhAUI4QCEIQDEIQkBCEIBCEIBiEI4ChCEAhHCAo4QgEUccBQhCFEIRwFCOEDPCEJQQijgEIo4DjxIxgwAiKMmEoUIQhkoRwgLEI4QFCEcBQjhAUIRwFCOKARwhAMQhCAQhHAWIQhAI4QgKOEIBCEeIChHCQEIQgEIRwFiEIQCEcIUoRwhChHiGIChHCARRwgEIQgEIQgEIQgEI4QFCOKAQhCAQhCAQhCARwhAUcIQCEIQCEIQCEI4ChHCAoYjhAUeIQgEIQgEIQgEIQgEIYhAUcIQCEI4ChCOAoRwgKEcIChHCFEI4SAjBijhT3RZihIp5jBkYQJZjWRjzIVMtI5izFBTMUIQgijhKFCEIBCEJQQhCEKEeIYgEIQgEIRwFCEIBCEcBQhHAUI4QFCOEBQjhAUcMQhRCEIBCEIBCOEgUI4QFCOEDNFHCaQo4QgEIQgEIQgEIQgEI4ShQhHAUI4oBCPEMQhQjhiAoRwgKEcMQCKOEAhCEAhHFAIQjgKEcJARRwgEIQgEI4YgEIQgKOEIBCEIBCOEBQjhAUI4QFCPEMQFHCEAhCEAxCOEBQjhAUI4QFDEcIChHCAoRwgKEcICjhCAQhDEAhHiEKUI4QFDEcICjhCAQhCAQhiEAhiPEJAsQjhAUIQgEIQlBAwjhChHFiRRCOEBRwhAUI4QFCOEAhCOAo4QhRCEJAQxCEAhCEAhHCARRwgKEcIChCOAoYjilBCEIQQhCAQhHClCOEBQjhAUI8QgKEcIChiOKQEI4QFHCEAhCEAxCEIBCEIBCEIBCEIBCEIGaEcU0ghCOAoQhAIR4hAUI4QCEIQCEI4ChHDtAUcIQCEIQCEIQFHCGIBCEIBCEcIUI4QpYhHCEKOEIBCEIBCEIBCOEKUI4QCEI4ChCOAoQjgKEcIBFHCAQhCAQxHCAoRxQCEIQCEI4ChHCAoRwgKEcIChHCAo4RwIxwxCAQjhAUI4QFHCEgIo4QCEIQCEMRwFHCEAhCEBQjhAUI4QFCOEBQjhAUI4QFCOEBRwhAIQjgKGIYjgKEcIChHCQKEeIQpRwhAIQhAIYjigEIRwFDEcUAhHFiAQjxCAoRwxAUI8QgKEcUAhHCAoRwgKOEIChHCAoRwgKEcIChHCAo4QgKEcIChHCARRwgEIQgEIQgZoQhNIIRwgKEcIBFHCAQhCAQhCAQhHAIQhAIQhAIYhCAQhDEAhCEAhCPEBQjhAUI4QFHCEBRwhAIQhAMQjhAUO8cICjhDtAIQEIBCEIBCOKAQjhAUI8QkCjhCAQhHAUIQgEI4QFiGI4QFHCEBQjxCARRwgEIRwFCEIBCOEBQjhAUI4QEIRwhRCEJAQhCAQjhAUI4QFCOEBQjhiAoRwgKEcIChHDEBQjhAIQhAIQhAIQjgLEI4QFCOEBQjhAUcIQCEI4ChH2hAUI4QFCOEBQjhAUI4QFCOEBQjhAUI4QFCOEBQjhAUI4QFCEcBQjhAIo4QCEISAijhAIQhAIQhAIQhAIQhCiEIQCEIQM0cITaFiGI4QFCOEBQjhAIQjhEcR4hHClDEcIChHCARRwgKOEIBCEIBCEcBQjhAUI4QhQjhClCOEIIQhAIQjgKEcICjhCAoRwkBCEIBCOKAQhHAUI4QFHCEAhiEIBCEIUQhiEAhCOAoRwgKOEIChHCQKPEI4ChCOAoRwxAUI8QgKEcIBCEIBCEIBCGI4ChHCAoRwgKEcIBCEIBFHCAQhCAo4QgKPvCEAijhAXeOEIBCOEBQhHAWIRwgKEcIBCEICjhCAQhCAQhCAQhHIFDEI4CxCOEBQhHAUI4QFCEcBYhHCAoYjigEIRwpQjhAUI4QFCOEAijhAUMRwgKOEIBCEIBCEIBCEIBCOEBRR55hIohCOEjLDEcJtCxCOEBQxHiOAopKKAQhHAUI4QFCOGICjhiEAhCEAhDEIBCEcBQjhAUI4SBRwhAIQhKCEcUAhCOAoRwgKEcICjhCQKOEcBQjhiAsQxHCAsQjhAUcIQFiEcIBCEcBQxHCAoRwgKEeIQCEcMQFCOEBQjhiAsQjhAUcMQgEIQgEIQgEIQgEIQkBCEcBQjhClCOEIIo4QCEI4ChCEAhCEAhHFAIQhAIQhAIRxQCEcIChHCAoRwgKGI4QpQjhAIQxCAQhCAQhCAQhCAQhHAUIQgEI4QFCEcBQxHCAoQjgKEcIChHCAoYj+kkEMixCEmVIkYIUJLEWJUKOGIQCEISAhHFKCGI4oUQjhIEYRwgLEI+0jnmA8xE4iJkQSwMNFY2DmAJitXapb0g5PT/oQsMMe8nnjMgBljjrgSRxtkIqhCE6OQxCOKAQjhAWIRiEBQjxCAoRwgEWI8RwIxwxCAQhiPEgUI4YgKEcIBCEICjjigEMRwgKEcIChHCAoRwgKEcICjxHFAIQjgLEMRwgLEcIQFCOEAgIQgEI4QFCOGIChHCAYhCEAhCEAhiOEBRwhCiEISAxDEcICxDEcMQFDEcIChiOEBQjxDEBQjhAUI4QFCOEAhCEAhCEAhCEAhCOAsQjigEIRwFCEMQCEIQCEI4ChHCAoRwgKEcICjxCEBRwhAIQjgKEcUAhHCAoRxQCEcIChHCAsRwhAUI4QFCOEBYhHCAsQjhAMRRwkUQAzGBmSCQoRZcFGIlwBAtMtYGUSojMmWzIy4moERSRilZKEcIChHGBAjCSigKGI4QFCOPEKjCPEYEhEDIkj6S7b6yDDAA255hVQxk56iNcFcY5gVwTt5PbPEVRVw2AQw+ZTIqFhbaR1z0PSJTuLsecA4jsAatx3KkgGUs5RSRyMBcwsaR8oC8xP2HqRIhguF75ld+4gKP3mA/XMLFmIRwm3EoYjhAWIYjhAMQxHCAoRwgKEeIQFCOEBQjhiAo48QxAUI4oBDEYGY8QI4hJYgEJhUcR7ZcqACT2iSryz7T6RYmgrmQ2SU5U4hLzXIlJacqo8SZSR2y1IWIYhCEEMQjgLEMRwgKEcIChiOEoIQhICEIQCHaEcBQjhAUI4QCEIQCEcIChHFAIRwgKOEIBCEIBCEIBHFHIohCKA4QhAIo4QFCOMDMBRhCe0urqHUy3AEzWs8s4qPc4kWUDocy9xkSllMtNyIQhiErAhACPEKUIRwQoR4hAUI8QAghQktphtMVYjCT2GG2EiEIyIwMwRGEltixAUMRxwFCEIBCOEBQhCAQjhAUI4QFCOEBQjhAUI4QFCOEAhCEAhCEAhCOAoQhiAo4QxAWI4QgEIwIQAHElukYSKluhmKEKMxRwhCixJQlRGEcIBCPEAIUsQAksQgG2GyGY8GRQFEmAIgsfSRoiBI8RmRIhATjtKmJLr6AyRyP95WXw4HqYFhIHHrKbEUjoQQPmBwRJsR95BzuKoP3s5PtCs1j2KvnUMo/eT+okMBqVJGQSB9psI2428EcGZL628xpZfNyyH+Y94XEhisnDEp6kfKZCx9q1nOSGJBH0hVcLQwY4f27zLZtpvBwdnQ+0jTrYhiOE24liGI4ShYixJYjxAhiPEliLEBYhHiLEIIRwgKEcJAhCOMLAUJILJEQqvEJPEWBAjGI4CEAWSHEBHiRrDDQ3RYxFIqeYwZAScKeYEZizDMigrK2WWZizKzqorIy44MgVmmdxCGJLbDEqIwksRQFHiEkOICC5iIxLMwMgrhJnEMCCIYhJERYlQoRwgKEcIBCEIBCOKAQhCAQjhAUI4QpQjhICEcIChGIQFCSigKGI4QFHCOAsR4hHIpYklHMjHmFXbgBFv5lWYZki1dvEg5zIZjgqOIsSYHMZGJazEVHMmQJHMeZFhYEfEDDEBdekAuZJRJxViIrBkxWBAGSBmWswYAiIEeYjCoFcwwIjIZmmNT2rEwAkcxE5lQExQjxCFDEeISoWIRwgEUcIChHCAoR4hAUcMQgGIRxQCEI4ChHCAsQjhAWIRwgKEcIChHDEBQjhAUI4sQCEcICjhCRSjhCAQhCFEIQhBCEIBHFHAIQhAIQhCnJZEjCQMtFmEUBxZiPscSG4+uYUOTkekqYFuQR144lhDseCFH5ypw20glSR2JhQG3ZB4PcGRRl8XA3YRcfeVOz/ACrWgP7uT1hW1VVjIrFWt5w3YjqIVbaSD15OODAgBtvU95TeWG3li7dOO0ry44ViT1yTIsGo0yFt6WGp16MB/OZWZnISzw63x07N950Nu4AFy2P4SBM+q0wsUbWweoY9jC5rpbeIiOJIxTTkjiGJKBlEY4RwghCGJFLEMSWI9sUiGIYk9phtikQxDEliGIIQjhiEBwihAMxQhAIQhCJZhukYQqWYZihAMx5ihAeYsmEIBmPMUIDzDMUJUPMUIQhQjhAWI4QgMQhCAASQEQMeYUGRPMZOYDEgjiBEniGBKIYhJERYhChHiEBQjhAUI4QCEI4ChHiGIChiPEMQDEI8R4kWIwktse2KsQhJ7YbYpEISe2G2KRCEnthtkpEI5LbDaIpEYSW0Q2wIwksQAikRjksQxCwhCSxCBHEeI4SKWIYjxDEAEcIQDMMxYjxCnmBMWIQA8yJEeIbYRHGY9seISpBs4kCMScDAhCSxDEqRHEI8QxCFDEcIChHCAoQjgKEcIChCEAhCOAoRwgKEcIChHCAoRwgKEcIChHCAoRwgKEcIBCEICjhCAQhCFEIQgEIQgEIQgEIRwFCOEgUcIQCKOLMKixiAH3k/rItt9IESxUHjP3kGUnJXAOPSPAwWHA95AIG/fJ57HEiq38Ngqu5yPTjmU6mq1wCFVjjqep9jLrBkhecg5G2QW0O21n2v0wR1hVNN5tGHA8XHm/0+2IAAA7GzgkZEhqrFD+KgXxUHOD1+sqa1CPEB27juA9PaRrG7cDgZ2OBKXsZn4wcHtwCJj8ZM+beW9lMmNWKgWsrsCnuyYgjt4jxAmLM05iKEJUKPEMRjEAAkgscMyNALHiLMN0ipSJhmEBGRkjFKyUI4YlEYYkooQsQksRQFCOEBYhiOEBQjhAUcIQFCOEBQhHCFCOEBQjhKFCOEIUI4QohCEAhCPEBRxRwHmLMISAhCEoIo4QghCEAhCOAQhCFEBCEBwhCQPMMxRiFMGORxJgYkUYhJiG3My0rjk9kYWKsQ2w2mXbYYkqxRtPpDEvIiKxSKYASzaIYlqRDEWJZiBWCK48SWIQI4hiSkSYQsQxHmGZQQhmImA4osw3QiUJHMN0CUJHdDdBUoSGYZgqUMyOYSolmKKEB5hmKEqCKOKAQxHCAoRwgKEcMQFDEcIChHCAoRwgEUcIChHCAoRwgKEcIBFHCAo8QhAUcIQFHCEBRwxCAQjikBCEIBCEIBCEIBCEWeYDhAQzCiEMwzAIRCOQIyO7iSbOOJWW9DAZcdO8W4EZHT1kT1HUgwKr1AAPtCwy4HQ5PoBnModrS52VJkdcmWFmAPmAz3iJG0beBCqH/EHhvDx6L/AHkLKiVxadwHbA4+80IyhcHhc4MpcgtgHK9lxmBQFai0W+GrIcKVGMj3mfUWKbhZWAytw6KeeO+OxmlhduB+QLk5OSTMrswdNShU29SgHzr/AHkaxchucedwFbkMvLY9JpoFa2DIAbs7d5zfxYp1G5RYin50fjGe/wBJ0K6rjTlPCJ6hiT19oNdCEITTmUcIQCEIQDMMwhAIZhCA8wzFCAZhmEIQQhCUEIQgEIQgEIQgKOEIBCEcBYhHCAsQjxDEBQjxCAoRwhCjhCARRxwFCEIBCOKAQjhiAoRwgKEcICjhCAsRwhAIRwgKEeIQFiEcICxHiEIUQjhAUYhCQGY8xQhUw0mGlUJFq4NJbhKMx5kjVXBo8ykNJb5ItWZkSTFujyIhSzCGREWgp5hmVljFmWJVhaLdIZhCVPOYsiRhKlSzmR6QzCAZihHCFCOKAQhCAQhCUEIQgEIRwFCOEBQjhAUI4QFCOEBQxHCAo4QgLEeIRwFiGIQgGIQhAMQxCEAhiOEBQxHFAIQhiEEIQgEIQhRCOKAQjigEI4QFCBhAX1hmBMgT2z1kEs4Mecynfu9veBbKgiBMnmSJlIfk9pINkwqeTIOwC5z0MZIPTkypw20k9IFobj2hu4kCcr14GJEtkDtmCLg3liL46c+sqDhl9u0q35G737QsaQ525PaAbPMym/cWHbd5ZYLPQ9PeCLj8pLEn7yi0FeVPPp2kxYOT6D85S9nUbcCRcwzZuUHOCPmHcCSRhkE5PpmZ8IxIPUjg9/pJI24HccYPPqDFWL8KzknoBgCVFwqhnAOWxtiawnegOcngynfnyoQQAdxA6feUi1l3Hjlj1IHAkWsroXYhXd6A5Mhl7mXa2FPBYcflJMieOQAAo+YYhFOsssbSsTqFygJKLzx6E9ItLpz5fDqVFIz585wfSW61RZqKdKhGH87FRjgTeiqCWGM9yesDLfQz17LUFoxxYBtZf7zJor3p36Z8rYv7hP6idR3BzznEx63SnU1i2lR4ycgjuJFx0YRwlcyijhKFCOGICxCPEMQFCOEBQjhAUI4QCEIQghCEAhCOAoQhKCEcIChHCAoRwgEIQgEIQgEIQgEIQgEIQgEI4QFCOEBYhHCAo4QgEIQgEIQgEI4YgKEcIChHCQEIQxAIQhAIQjgLEMRwhRCEJAQjhAUIRwFHmEIUQzCEAzCEIBCEIBDEI4CxDEcIChiSxmG2BHEMSWIYgRxDEcMQFCOEIWIRwgKEcIChHCAoRwgKOEJQQhCAQhCAYhCEAhCEAhCOQKEIQCEcMShQjhAUI4QFCOEBQjhAUI4QFCOEgUI4ShQjhIFAxyLQETKw53FfvG3PSUWMVJwfMIVexz3xKLCfXpGLPLz+ZlbWHoDw3eFSLAopH2/KSJ2VDHIlDEndjggZAH6xsQyko3biRSW3zjjpkCaUJAHqZzd+yxRyxwTNSPsB5OcfrFNxrDdupldh2bu6+neRVmC8dfWVXtvqfqOdv3OISJeJl8DsP1lbWbch84PQjp9I7FKrtUKF6Ss1mwBRyfU94aXVNuXnAyOJWSFAbOFJxj3HWVi01MEswc8gyrg1KxOdxzkwRYW3AkcZO6TUHpt9pVUfF1GBlVC/czQy85UAL394CZxtK45J7dYnYoQCuD0kbSDjy55H0lOpNa8g7vaFT25QZJ3k8H3iqIZrQvzFuh+nMPEHkQpt7E59usoejfcV3t5zkY6D1zILmYXNsHTAJA7yQr2rg/KegHP5x+FWhYitBXjvweJamnXwsLp6+nzuOSZRNBuoBYqvGckjEzfia2sUfiKww7MQB95alNdG61qlx1yVB5lFhOnq1OoDK7FgiAAYLHsPpmKkV0W0HX3XeOnatcNxjqTNleqp2fss3kHHkyRn64wJr0unWjTLUuDx5h6nvJso2lCQF7DpiKMzV6qzLbaKR2xmxv6CVeC27nV2BicEAKo/lNJXIyHKtj5hMVxYAgWksCfIe/pIrqYhJYhK5owxHiGJRHEJLEWIChHCAoRxQCEI4QoRwgKEcUoIQhAIQhAIQjgKGI4QFHCEIIRxQCEcIChHDEBQxHCAoRwgKEcICjhDEAhHFAMQhCAQhHAUI4QFCOGIChHCAoRwhRDEIQCEI4ChHCAoRwkCjhCAQhCAQhCAQjhAUI4QpRwhAIQhAIQhAIRwgKPMUIDzDMISAhmEIDzDMUJQQhCAQhCAQhCAQxCEBQjjgRjjigEIQgEI4QFCOEBQjhAUI4QFCOEBQjhAUI4QFCOEBQjhAUI4QFDEcIChHCAoRxQCKItIlxniBLdIFsiPPHUSBBPQ4gQYjPBlTszITjLDkES08HlTmVuAOcMCf4uv2kVQpJI3jjof6TTt3V7sAAdBMlrKRlHyV4z6jM2KwVQAdyAdfSFQVVakFDn6TMSGUOmQ+Mkr/aXoASwXH8Qx6Spgaidw+QdB7ngQrOWZX35V8dB047yypxZxhcEdB1lQqa3ULWw4IJyR14Ek2nasB6LMkHuBCtO/YoUnyjoR1md236gMOQDnr6y3SuLVbf5XU9PQeshWpYMxXqcknp9JBN7AVHBGCILdstZSGDdekAp8ZN+0g5I2nrJsuxt4U7flIH6QKr/DNqtxtPBGcTJXZu8RM+WkeUZm3WnFJQgBgQymZdZWta1WjCl1ZSAOoxnP5wLtPlt5UckDOD0HX+s1bFUAcsccZ7TLpa7alQFhl1DdeM+82BvErLeGyj8zAxXOdpJwFbknsJCxt+5FwRkAH1m00VsjBLF78H2PH8pgN9ZqrX5SoJOOeft9YDXLV5L9CAc/zl9lVg2XCvAq65GMjvKq6ndqrEW0ktwHxtPGcza7ahiD+GPX5rbBj8hATNWxC1kOLSuPoDky1mBzvzkD5RxOWlrabVLRZWHKgsi1nkZ6/wAps095sUGpQW6EE/LIqT1ixxVYdqkElQeTOb8Oxqb6m4anTjdg97DzzNep1P4VL7bOXPlrycjMp+G0tptGqjLF/MR2z6e8Dq7ugbyt/OPerDIXIPc9DMqLcvyrjjvjiRN1lPkt5LeZMHOcdRAusKvYUYNkDp2zIhB5kUKAOSwEj4lzHhBg8nzdRJ12qbHVztLH+kDdFCE05iEMwzAIoQhBCEJQRRwgKEcIQoRwgKEcIChHCAoRwgKEcIBCEIBCEIBCEIBCGIQCEcIChDEcBQhHAIQhAIQxCAQhiOAoRwgKEcICxHCEAhHCAoRwgKEeIQFCPEIChHCFKGI8QhBCEIUQjxFAIRwgKEeIQFiEcIChJQgKEIQCEIYgEI4oBCOEBQjhAUI4SBQjhCiEIQFCOEIIQhKCEI4ChHCAoRwgKEcUAhHFAIRwgKEcIChHCAo4QgLEcIQFHCEAhCEAijhAIQhICEMQgEIQgEIQhSIkNg98ywyJ6+sCsqAOp/OQ+XO4YB6ES3nMi1atnnGeD7wKVfJkwTk449JAf8VEIwxGCfWJCdxbnaTx7CBePMfNz7St1Y8BEYepOCIwcHGP95POIVgvrenU16gqpXIBC9c+sFuHiCpiQc+UEYOPT7TZYgesq65VhgzH4ibFovpdmGQCVzkesKnYF5dCQw5Ax82eolF9tZKOOSK346HgSKNcCy6W3OOqsM4+8q+INu05a/TkWJhlsXp9D7GBpvr/AGekLZ3OxLbeOoyRLa9LSoDHAyeN3Mg1y66/T7CQmzxMDtngfyM24QYxwZBz9fSUrN+mr22LncBwCJRVcz1gKjGrs4X+nadRcNdg2ZUY4My/Dqwa70B+S4gDMKjU6W4ZV3bSVJk33YZVG0FfXjMu8OpxixfMPQ8/nMWpZ9H+0ZzYnbPWRUdRYv4XzoTqS3ygdT/bEi2W0l+ouIcuBgjjaPQQprN3/bGuIsc7NqngA8Yk6NMbdKHJBYjaRn04gOjUB8UsdzqQM9mHYzYztglm6rlsCcly+lu024YQHaHx1U9vtOoS9dJfggISD9pUZTYv4dyFDWBCwBHA46mICuz4hVp1GE09ZL5PzNjABleqdNPp3rrKlmGOD+v5Zm3Q0rptGGscC5/O7nqSeT/b7SKuqCvbWy8CtOPTn/YSOqOykuTkfKqKMlye0NMxtrVmGFbpnuAJBHFt4u5FSgioH9W/pAw6uq2rSI9ioz1uHLD5veSeoaikaii3ZZ2xxn8pod/2e0sCh7juJm0H7Jn05Xcw5B9ZFYbHvu1VVVwyyknYf4p0artORj8T5l64JUN647TBYTqNfYgcq+0q5x0HtOnhDUtYrOxRgKRwJFSrNlaqV22bvlBOGP37ysXC/U1gkbkDFlPbtiROmNbCylgMdKieD/aFV6WfESyc5pwcjGDmKjaoqy2FDADmUBTa29RsxxnOc/aQsavxNi77GODioZ2/WTFj08X0WKO52K38jxKOjCOE25lCOGIQosRwgKEeIYgKEcIChHCAoRwhChHCAo4QgEUcMQCEMRwFCEcBQjhAUI4YgKEcIChHCAoR4hAIRwgKEcIChHCAo8QhAIQjgKEcIChHCAoRwgKElFCiEcIChHCAoRwgKEcYEUiOISeICtj2MUiEeJYKW9hH4QHzOBJSKcR4kms0qfPen/qkDrtCv/ebvoCYqw8R4lR+KaUdFf8A9MkPiVZJARgcE8xdIntP8Jj8Nv4TM9nxUKpKVk/eVn4padKLNqht2PqI+nxt8Fz+7H4L/wAP6zmv8YuyMIuOpEsHxSw/KF+4j/0TG7wX/hh4L/wznW/F71ICrWOPTMiPjOp48tf5RPRMdLwn/hh4T/wmc/8Azi8D5Kz+ckvxp9w3UrjvgmP/AEfG3Y38J/KLafQj7TO3xkAcVEn13TRT8TSyjeyMCD0A7RdWYWIYltOtpuYAdxnlcSxnpHzBR9eJOtIzwlyvpbASjAgdSDJGhD0YiOjlnhLvw57OIjQ/oD9DL1iRVCTNbDqpkcS0hQjxCKFCEcBQjhAUI4QFCOEBQjhAUI8QhChJRYgKPEeIQFCOEBQjhClDEcIChiOEBYhHCAsQjhAWIYjhAWIYjhAUI4QFDEcJAsQjhiAiJA8SzErdWPbiBB7EUeY4lJsJZeMA+vEk1YZctzFsCuDgAe0EVXl7E3Usu+vzDP8AL7iWVNvqUrhlYdZC2utyAVOfXOJlO7SM7qd1bnkjsfpCxrDEXbW9ODLC+cj94dZnDqayVUspHpEj7lFaMzNnPP6QRcTlCM8+meZQG5ZVAV8+dwefoPeWFbFXDOtannA+bHpma1rrRNqjGPSFc65UG3B8Ijo+0gfc95Dxq7KsWDkHay+n9xN9jLWMMygEdyMTj6h9JVqVvrZAM7XRG/IyCGit/Ba1qdR8mQoP8OM4/nOywyASpXceCTOLY6Wa/wAI1rt1NQTIOcNkkHjvLdI3iWPp9YWa2jBw3O5exH6QrpCygWlPFR/LzsQsP0mLS2P42sSmqxiLM7hhVX851KjyQrsFHbOBOZ8MObddW3XxyWUn8pBNvFY58AlfcgkflMTt4161KWGCCRuP9Zt1WrOmpaxtq5yARycx/DfhtZpW3WKtltnnIP7vtAxajRvQnj6QCwBgXTncMd8S3Q2lvGNCMV3hsIu4AHt6jmbX0ddbHUVPYjdBg7v5zl21/ENLqRqkrVgTtHhnbu78j1hWrV6qo1sr0WeGeu6s8MR1B+swprNSNM6hbGpI2vxll9Zof4gfieprqVBWEcZrd8Ek/b7feaLWOl137Sk0V3KASSCu4e/uIRzbb6dU60hitFaFiVGN7dMfrOlqFWrS2BMphdq8dJh+M6YCyp0XDsNvl7+8mut8b4Xd4hzbVgOT3JMDSyFwtCE1qtebHLcqvoPc/wApbecpWgyox1c/yEy6LedMlpIL2MTyOOOP0xCy/wAS9Tnd34GSc9z6QqxKfPuD7F+Ubxkn1+ky69202or1KecKdrY7zRZeRT8o3ZzycnMx/EbsaPYG3MWGVK9uucwqnS6msaq/WvlR0C95q0Ovt1KWlhtVeQc44mHR6bxqyQMg9s95qrD1NUipk2MUAwOR3/pINlWpKkJccdCCRI30O9mnCP5n3kkcYHEuu09i12bzvbZwCf5e8y6K17rvHuIBrUIvp7kwOjUTXWKqVUgHHPX85Iu6nJXaPTdnMotcPYFVwB/Eo6RKWfITJIGQXbyn7QOrHIwm3I4RZizAlDMhDMCeYSAMlugOEWYEwCOQzHKJQkM4kt8Bwi3iSHMBYhiOPECMJLEMQIxx4hiQhYiksQxKkRxHiOGIIUI48QRGGJLEMQsRxDEliPECOIpLEMQFiEeIYhChHiPEKjDEeI8QIwkoQIwjhAUI8QxAUI4QFCPEMQFHCCqWJAxkdeZARSwIo+Zx9o81r0XJ94qxWATJBGPaRTWVuGX5HB495GzUYQsrDI7GT6LRWe5EfhqOrTnW68ZK4J/5TMdtu8qctkDnJ6yzR22v0tY89ij75lJ+J6Rc7dzfQTiZ6wl5Suq/xn/w6P8A1GZ3+K6pvlKIPZZhhLzhV76zUv8ANfYfocSk+Y8kk+5zFA9ZYDgQU8+0G7RCVFjHK59sS3TsfELsRjB69JnJ4xL7P2VKp+8eT9JBVY+7AHT0EuuG1K07AZlWnUNcM9BzC59zkjp2hUM5aXphVLfpKa1yZJ2z9BAixz1iHWIxr0lDMQgeTETiA+pxN24V07ehxMdIG7J6S4uLD5ui+pk0BudEyjbT04Mvo1NllLPY+7bwMzC7ZlqWbNMABkknOTJAgck+8kNVfWwKWuuOMZ4lZbjgYkDzLBuT4hqNw/acd8zQPi1idQrc+mJylGSJOx8n3k5wrsJ8XTblkK+ozmW1fE6LgwOAV/iHWefzJI5TkDmTjFr0yWae3G0A5GR2ga6z0Y/aebFj8LvIUenaTNtqKRvcZ95OCvQGn0YfeLwH7YP0M43+Y3qKvPuwMEHvLV+Kuh4Xj2Mk0+Oka3XqpkJnT4yhxurcH2OZs/F1EAsVIPr1i7grxCXA1OuQv3EDWnYkfWKKY5PwiehBiKMvUERRGEMQlBCOEBQjhAUI8QxAUI4YgKEhqXNWmtccFVODPOnW6kMSNRb/AOqB6WE85X8W1aN/xdw9GAM6On+Lhv8AjU/dD/SB0o5mHxHSn99l/wCZZpgKEcIChCGYBCGYZgEIZhAcUI4ChHFAI4sx5gEgTnrGx4lZYQFtRgVAx6kSuytg2ANw7Y6y0EbeJU1TMx/aEL2AhWViX3IuS4OM946CGqcPp7Ocqen95aNKmDglW9VODKFDVXWC205B3gL0YesBV6itEHmNepHBqYY3mRNdliJYrOhDZ4Gdv6ywktpz4nn3c4ZARKa01OgpOwrqKd2QqnzJ/cQLn1Nz2fh0WgueCWJx+Um6MXxb8SFZXgqiqP55lWl1dWo07Kr5bPIIwy5P9JpS7wU8OtVz2f8AiPr9ZBm/Co+45tvL8K1jbVx9uv2iPw+lvJeqleDsVQoz9f8AedEgKQB6dfWRfk5xnMDzv4LOqvppBS/S+dGB6nOR+kg+oe9a9VYFr1C+ZW7WDPI+vtOlpl2fEtcy5xlRgnpxOe6ZNukbyojlqyR8uZFdvSaqu+oXYwH9fXvOXr9R+E+KNaijdcgHXvmV/D7vCZtNcQgzleOhmfW6gajUNewGzT449cGFXpXdqNVSdQy7Vy+wdFH/ALzt0N+zCsevTE5GiU5NzgixwcL2UdhOntXaAPKwG4EesCyyzZnIyoGM+kqaxLtM9T8LjqD0I6ESmzUMobcArE9OxmW24rVd5hhQW478QK9F8Np+IadNVe1gvdixsVsd+P6TYdQUP4P4oBZVZwlx6N9fQyrQl6dLVTlh5AcY5mjVsl2n8O2vcrAdf5iBytebaGNL2Fq6wfDsPXjBAlWtpqFi2K+FesWPg9+IXV+GbtNqSSCv7Jz6jp95Xp9lzLVczhtprYHjb0wRA6Glqs1akjdVQ2QpB5Yd8Dt9ZpGkUZRDkKeQTzMnwd2qtfTWnBqB5M163VV1Ovg4ssYHyg9sd4VnvJV1qQebII+kx68JbqAlRPkGGz6zZUwqsN95DEjzEH9B6CY/hebviFlr4AyWOZB0NOFqTYqMw7HpIJZ/2trju21Dw0GRkHvgS3UahVQsGDGc5GsFhdcnzZOB3gdHUa6paWYMS5UqFI5B/wCv5TLpWeitFZMlxk8flKviBNpS7hCfKcDn6zR4WExuZjjg56yDUKttdZI/4hyAOPeSPiKzGs438bX6cfrOaLXcpXZbsKfvE4wO+JpRtIN48tp65OSSMQO9thtk8R4mqxFRWRIxL8RbZaRSAYES7ENoikUgR7ZbtEe2KRTiRIM0bYbRFIz4MJeUEWwQRRCX+GIeGIpFOIciX7BHsEUigEyYyZbthwIpEMGSxHkesRYQDEMRBxJQFiLEZMecwI4hiSi4EBYhDcI8iAQhmOAoo44QsQjhAUI4QIwksQxAjCSxDEBQhDEAhDEMQFCIiMQHiLEMwzKCEicxcwKtZq00gq3/ADWuEQf1+04XwTVhfiWoo1VjWJqXIFzceYZx9sGdD4zpfFpXUq7CyrhQenPGZwrNJYKmwwOFJyIlHoLWt0thqtJbZwCPSXU6xHqcFsOBwD3mDRa8fFPhg8VgNZpwAxP76+sh4fIwdxz0EYNNlu0jGZXUQ9hOTwuTK2djwRwI6CBYecEqQJpECxzFmB4izmUL1j7SOY8yhwizAnMIYgIo+ggRJ5kh0kByZIwJ6dfEuAPyjk/SFzmyxmPcwobatn+oYkKhutIPTOTCrQPDrHq3Mq+ZsCSsfcSY0G1dx69pAz5V2jrIRkknJiPAgR6mSY4EQ9YjyZQx0lbPzLWIA56SoAFuBAvBxxEx94s8yJkCMsBOBKwOZOUBaLOYGLpAlCLGYxAIxxFEWAgSiL/lFnPaMDmAZJk0XPJ4EYCry3J9JB7M/ugfQSC/yDGLFUfQkwN9a/KzE/8AL/vM3LSQGIVb49pAG9gPTM0/5ncP4T9ZhJiiDp0/FbNyixQRnkiah8Tp3BVZtx4AI4zOIowMxjlhzjmZ3zhXpNRqdNSwFxAJ9O0l4YdQ9TB1PpPEfEviOos1JZbGRegUekqT43rdFXW9Ng3tktuHBGeBiY53PxXuCCOox9YpdoNSmv0FOoAGLFBI9D3EsahTyOJOljLCTetlPI+8jLUhRwhAIRQlFOr0yavTtS6hg3YsV/UTzFv+H7XAt04dUIyBu3f2nptbqfwtBs2lmPAAOOcTjf5/4VIq/CkFV2g+J7Yz0gef8LVVAsl3GehGZZT8TvQ7Xops+hKmCvaSBhCPridj/D+gdfiD6lhWU8MgbXDckjtAq0FtmusCppLhtILeZSMf1nqczHZ8O0j3b/BCOoyGQlSPymofn9YEsxRRiAYhDMIBCGIYgEUeI8QFDmPEUAhiEUAiMcRgRz27yFi7lJ7wY4PmGPcSC2YYjIwTwfSURFmMAcN7yVbhgRu5zyJCyoeIG3Nu9RIWM6WBH5fGAwHBOekC1nCkMc4PBkNRX42nbaNti+Zcevp95YtZXBLc4xgDpFZW/Xec+3EClL8otqKfNjaBJ+Em4tYoZupbpj6TNpmWtr1Yc1uRWM9Sef6yy1LWx4lnzdk4EgzX6Y22m1H2254cnB9s+simpdv+z6keHcOVf91j6ibfCVKwUUK3Q+8zavTpeq0sz5+bPcfSBt013j0q56nhvY9xLG5KqD3nEqbWaFm8ULqVdsgKfN9ZbX8X0wuUuWTPzKVIx7yER09u+7X21klWsCiZdbim6hwwJztfg8A9MyWiRV12rrDnYGym3pz3l1tH4hbEU4U/MD14hXP+Iki2q5SD4inP1HBjZFSqqndmy0eI6jkAYyJQ6MjMjszbfkJHVTNuhqb8GXRnNm85XaCNo4+sKupLB3rTkE9DxjgdJtBWtlVqyhb5mfpIbQjLYV3bhtIA9usZSxG/ZK4crnGcg/UHpCJ2MHrG4JjnvnpOX8RD10VIBiuwqGzwZfqWapSH2VlhvwOQR7ehlfxCx79HpXrFeHtARScsW75EK1uwyGxkqN2OxEjVYGKCoghwVIPRZRbpHrdFNr7bOwGMe0uGnasW+KhC1efeCOnUQM2uA1Nj1PuApr32H0c8CZtEHs+JUhwPFzsZj6gcfyl48TYyXAhLmW++1eSoPQH+czfGcVauq3T2L+0Qbdo4XHAgWfEGY/FiFuAbG0uBN2n+H1bS53FBwWI6+pmDWhPF0i1L+zXyhiMZORk/rO5U2K/BsYCtTt2+v1kVyfidhpbwECFMDLAYJlejfw0Yqu4E8kHnH0kda5e51ByAcD7Sf4LagcXbW7ZHeRU7C1tiDdlSDj7SRIUBqw3cTKGt01imxSe49xNB1lJXoynt6fSBXqyw2hlYZ5Ge8mLrbnXZU7Bf3cjgTL4oNodsuRwMntNlerV3HzscYUAY5gPwrC48el/UEYcgduMytnGnsYN4m7jy4AJ+wPENT8VA0/4epcZ4axlA+uPUyqi1sh9HorGQYzuJ5P19YHs4RZhmVg4RZhmA4RZjzAI4oQHCKEBwhCAQhFAcMxSDsR0lEnfbKSxY5MRz3hKghCEAklciRxDBgWh8yWRKOZMNAszIscQzIlcwFmGYbcRGAZjDyMMSiwHMmJSCRJqxkFkIgcwx7yCUIhHAIQhCiEIAiAQjhAUI4YgRhiSxDEIjiGJLEMQKyIBZM4EiWlGX4muPh9v2/mJw2/4Vgznyn+U7PxW3Z8MvYgkKAcD6ieQu1d1vG4opHygYmsRDT3Np7UtTkr1HqO4naW5LFFtJJQ8g9xOGBx0l2mvaglf3G7ehlHa8Qt1MWQZhGo3d8Sa2n+MfTMo18569pEmV13AsAxElkEnBhDjkeseeJQ4ZkcwzAkDEWyIlPJkC4HXmBYIMwHUyk2nqJEvmBqUjaYkbCt9cSiu4KSrcAjg+8figBgOuekgkbDvAH3lxOT7TLXzZyJaLMr0wYFoiYyAc4hnPWUSzxFnEjuh1gBJbrBODExwIUnfZtLY4gWbsxRE4kT5l94FgjMhUTyDGxgGYxIgZ6x5gShIkw5MALZjAMBgRF/SBYJFrAvTrIZPrGqqTg5zAW4sZICPKrAnPQQDMMxZ9YxAckBmVlse8Bc2MBQIFjHHEiD5hI5JkGsFQLt0XmRXK1v8AxTMFzciarbDYSx4JJOJkt5YTKvbf4K1Js+HWUMcmtyRn3no2sIwO88L/AIO1D161kXJRiMgD7H+f6T3CjdYW7CcvX61iYbnBg1SN2wfUStz0I9ZMPtBJkVU9LL05ErPHWaw4MixrbAbHPAzLUjJkRy2zTEcpz7SkqV6jH1lzUirVaOnWVhLwxA5G1iCJy7f8N6QZdL7hjnDYIM7GTI27vCYCUea1+jrrUeCgVsdoaL4VqdTpVvVKwHzjzkHg49Js1isWYluMdBOtoq/B0VNfog/vAwfD9Hr9Pqgb3PhAHPnzn0nVxHHAjiGI4QhYjxCEoIQhAIQhAIo4QImLPEH4lRfJ2jhoFuYiwxKGdhK/FyMjODAvNgGfeUO4cbe2efpInFuNrEAd89JnNT7yHtPm4AxgkQNFKeKFKbq0HQq3LD+glWppStA9WVdegLE5/OX0HwlFfQgYyZG5d138QVc8/wAUB6DWrq6mY4V0O1wexmliNpORgdZxWDaS4aqhG2MAbUAycA9Zq8dtWqursyNyM4GPtAzpctvxi7CsFChgPqPm/LE6JZXTIOSJg0ByluoYYse4nP8ApxgD6TVsYZdT5j1kVBrf2QJ5B/OZ67lLFx127c9o7yt1jV/90vBcHv6e8gSE2hR5B1A7QFkiwPnLDgAH1knqF4CWrW3YBhk/nDT+GuWbjny8fNNQTyoPKpHJOODCuDh/hXxJktz4TJ5Menadh7BXUVAyWQYAmb4np/xdLAnLocoP5iU6C59TpsFzvq8rKR1GOsCHxSo+BVcjDbWNp55x2MfwyxE0wfeQTkNzgYzLfiL1fg7QAAWA6cg/eYvhSI42OegBUHpn1gdDQu34spp63uYKWQudqgEjHXtNz/jGr84qrYd1JYk/lJX1hmravItzhAO4xz9sCRd1vYV0c+Y5OcY46faEZ9MFFzIoyQcEvySZhHh1/HLLQmNJp7ApweEYjBb8xOi+3S033NtdaifmPGPQfecr4dW9vw5lNalb3O5yenPA/wCvWB1NUAdmoDblSwFR2IJ/sZZr7qWFOkOEOobzk8BUHJ/QTnWaxadC+l1KtVYA3J6Hjj+knZ4r6M3WpjVa7bXSv8NfX9ep+sDRRqFq0JVaDZqdYzMEPoSQpPoMdJxviHwq7R1eKcNTkZAOSpnpqdJ+EWld24mz9pafmJKkD7dhIXioLZRdVdc20hiF3cHPPt/tCvNW2h9BpnHzbiPp3E6V7VglqfEHGS27jM4pVkZ6TkbWzgibNQUXQ1oDln657DPSRUKUNt43dzk46mbG2IvAJOMg7ukw6exVcq7Y9COomv8AYhCQuR13GRVdrE7CzEZ465IissR6WS1VZ8jDDjIhe9Pg17Ap3dcHrM6YBLH9YFiU0tuLkDj92Z78uAa3Y9gB1PqZJ7jY3hVqRnjHr7S2rT2nzbGRAMYY8N6wNeg+HUtp1uRfFwSpDjoZrtu8Blrur2bVyCG4Pv7yjT6xNPdZ5WqrdclSpHPtKtXrVe9KtS+KkwwqrGWLemfaB6rMIYjxKwIQhAIQxCAZjzFiPEAzDMIQDMMxQgPMMxQgPdIk5hDEqIEExbTJwgQ2yYwBCEA3D0hxFiPEA4i8sMCG0ShgiMSO0RgYkEosCOEKW2GyOOER2CPbHHAUI44UhCOEgIQhACIAYjhAIQhAIQhAIRwgKEcIECuYbJOEo4f+JNWNNpU05UEajILZ6YIP6zy5weh4n0C+pLamDorHacZGcTzApSxVOMHvia8s644IHWLxFHR1/OdjwQMggekrOkqx/wANfymhzRYv8QP3huU9xOiNLWp4qT8pLag4NSH7Sjm/eGcd50PB07cFMRjR0fugQjm7jn5j+cNxHO4/nOkdFV/CJE6Cr+CBgFjfxH84/FYdGb85t/A0j9zMidHSP3SIGLxrQ3zt/wCow3t/Efzmw6Orb/7zBqEFdjKpOB7yKmLHB4Y/nF41pJAc49JZo9GdWjFbvDKnHIzmaP8AJ7e2qUf+T/eBjNthGCxiXUWKchvz5m0/B7//APar/wDQZH/Jrv8A/YqP/lIgZ/xdxbO4Z+kkNbfycr+Uu/yjU9r6T+cX+U6kf95Sfuf7QILrbsfuflH+OtHGE/IyX+Wakd6//V/tEfh2p9E/9UBHX2D9xD+ckPiFm3/hp+ZlZ+H6vsin/wA0X4HWKP8AhA/QiBY2vY/92PziGsZWDBP1kPwes76XI9nEPwmsx/8ASOf/ADCBf/mK96iP/NJD4ggx+zfP1ExnR6zP/wBJZ+YgNNqx10tv6QNw+IVgt5HGTntGNfVnJV/ymHwNR301o+0RS4ddPb/6YG4/EKeM7/8A0x/jqOOWH/lnNZH6mmwf+WG4gfI4/wDLA6Y1lBPzEfaSOsp7N+k5As9m/KPeT+63/pMDq/iqm62fpH+IpA4sWcrJxyrAe6mLPftA7AtrKki1PzkmdDgrYvT+KcbcPWRyPWB3BgjbuH1zJA+QZIJnBIHtGstHe6KD1kdzE4AnEIJ7n84gXB+dgfrFHb2kDMWfacgPb/4p/MyW58f8RvzgdcZkCN7ewnMN1q/94/5xrqbgABa/5yBaui03MQhIPcSz4X8N/wAx+IU6a0lEAZ39SBjiIai//wAQ/cCX6G25fi+gfey+I7KSvGRxxM7q49pUi6ew1VIErAGFUYA4mguEUL+8ZhW2xSWyGP8AqEsTVKbDvrIOM5BzONbaT8hgTlfXIkEurcYDjPoeJIdB3EADZVSPpMevs/7FkdSwxNK8YHoZzfiD40lCd8ljLg6uku8XSVOepXn6y8EPwZg+Fn/5fWPr/OX584+8Cx6Afl49pl1KlFVSOWbE0u/cHpMXxG7dqNNWe4ZiPtGI5Op8zle5YCd3GOB0HE5ukrBuVsA5OZ0psEIQhBCECYBCRJxzEGECcgz4idwBmUWWEoSAcjp7wL9/Ge0kDmZlfc6r36mW+IAcA5gXRYiRsxlhmAESmygNyDtPbEvkHJxgdYGO0Ogy+CvZk7fUTErutoIyUs6nsDOnt2gsxziZbUdn31sEXkEHJDesCiu4HHHmxuwB1EtrtBdQOQBuPt6Sh9G7gMrChVPRSWz9PSZs26KzebqXBOMvz9M46GCOnZau4lSCOhz1gPMnGc5495ip1b3O4alSvXfWf6HmI/EmrRmWi1awcEuOBj9YGut0p3l9q7lGAzYzObp7aqLNZQti4qBsrGexHI/OFGvrcZs012otIxuFeVC+g9JVqX0FqEW6azTsTxYa8YMLHQ05UaZUUEZUdR3Ij1N/hqUQYsbj6e8waL4upoam/BI6OOARJm6t2stQoxJCjY3bEgteytK+oVMZA9xKbGV6mdSORt+sw3anw3B3Lk9QDIG5bnxTwe5OefrCurpMPUoTaSB8vWaNRcxQDxDnHAUTilNVUM1NRaBztyQZAa/Y/wC1ospJ64JIhHXapa6iwADdOTkzlCx9DrBdnNbZB44weok7viNSFSHNgI7HpLyi6vR7UwM+b9px6YxAz/EHF9un0gcEWHduHYH+0joAtWu8JwGUZUkj64MzaBc/FEDjGwEHP0mn4qjV69bUbiwBwRxgjgwOkVvfUL4W1WSvO5Dt5P8AtIpZrKrHtretsNgg9z0/OQove5rfAIVWIwcZxwJZWj6exFDM9X7xHGDKOb8Tuvs1CaV0NdbkO4D5yO/8p2NLqtJdUKgvm281kYws42rDH4rVtclSNhJ64ycg5+sk+mbWO6aZgNNWcMx9f4VPUCCNJNnxhhp1KKlQxuJzvbGMfSWfBLM68Lq7MHT1muoMfl5lVW3RMG0ykPkA1HkH6GR1tqtqaNVWuGf5hnuJB6DVamuui0WnNeOo6/b3lelSxqDbqXPiP1HoOwnKdrNZYzsVWis8IXxlgOsNRrTqGI058PaOQSMf2MEYvi1S6fWeNW3zbs47Y4lOp2O52coAMevSR1bhwmXLsclieMGUVBmfaOSxABMiu9oaA+lpr8HdXjLeXzf9E/pMuvoooI8B2WwfMMmaHpOj07WeILiSB4bg9fbBme7WU1afFdBrsx3HX3zCucXIL7yct3HEuoruudQCuSdoBAJ/WQqTxwT5gB3A7y2undllJDAdziBo1VArGUCqUGSD1b1mnS+BZQx3lBjcMjeB6zJ+KS2vY20EeigxUbzfXp32mktnK9enTiBrau/4mq7AKql/fYeZvfE5+m050+qV3yzg7lDdG+87ZpVtJYy3MFsOAA3QdPr0k7tDVdUzAbSPKo+ggdiLkx5hFQxCEMwCEWRHAIRZzHCCEIoDhCEoIo4oBCOEIUMQjgLEWJKLEBYhiShBCxDEcIIUMRwxKFCPEMQCEI4BCEIBCEJARwxDEAhDEIUQhCA4RRwHCKEBwijgEIQhBCEIAflP0M8xX2npbDipz6Kf5TzVJ6TflnTbhjFiNx1+siG7GdEOIgGPEIEDWPTEg1XpLoQKRvU9Y/Ecdsy0iLECItz2jDiBUekNg9ICbGOk4msYm9+3M7ZBAnI1q5vYyauNvwdM6R+o3Mekxt8VdTg1t/8Aymb/AIRx8PVvdj+pnBt/d+kg3D4u/wDA/wD/ACmS/wA4f+Cz/wDk/wBpzJNK2ZdwxiB0f84b+G3/ANY/tH/nH+m781/tOUYukDrf5wP/AL35LJD4yvc2D/yLOMTFA7f+cJ/G/wB6x/eP/OKv/EP3q/3nDgeIHrEvH4Rb3OVI3cCVf5lp/wCJh9ogNvwZf/01/mJxycwOyPiem/jb/wBJj/zHS/8AiH/0mcPMMwO6PiGlP/ffmDH+P0v/AI6zz5bPSCnmB6H8bpT/AN8sDq9J/wCPX9zOBmIjMD0H4jSHrZUfvEH0h6PV/wCqeeJ/OM8iB6UKu3K9PqZwQxZuZ36xihf+QfynAHzSK26ehDWrFuT6jMuOmQ9x/wCkS3Tf8BAfSW7V9JUZPw9eOVQ/+WH4bT5xtXP0mvaIcSoyfhKc/J+UR0VR/dmzIiz7QrINBWO0G0Kdjj7zXyYwsIw/gV7s32ibRAA+YzfxIMOIVx2BUnDHiem+HfA01Gl0epNzIyLvVgOQTgzjVaM2uXs4TPT1nuNKP+xUADH7NeB9Jy9NYwUU2pq/Bs1i2jHTwwG/SaX0dwOU2sPTODKsAfGHx2UZ/Kcar4+a2Kl76+e+LB+uD+s5tu0UdMB0ZfcjiSG5en6SOn+MULpq7dXqK0FpPhtggEf0mi1tNq9OzU3KSBkPW/I/KQUC4g5xnnvxOb8VtUU1M3kCjaSxwMzXdRr6F3VWVauvrhhtbH1E5PxdH+I/BxdVUyiuzlSQSDLg7unsrqrqrSxGwoHlOcy8nFiZ4yTx9p5P/D/wrTvRZdqagzlhsBJBGOpndGlrQKVa4Y6BbmH9ZdG53AVuecTga++yz4+Qlq+FUm0qGG7p6depnUUlW/8AqrR6i1VYfynm/hDNq/iGt1j4JOBn3Jz/AEjEei0BRm8rgkDoD0m7Ey6NB5n2jPADY595rmkLER4PMlK7chc+8B5xK3cCWkgCUWLu8y/lATP5Ouc8SNbdfQcSFuNrHqB1jKklWGFU9eYFj8jvx6SmxWC/PweoI/rLlZWY5PHQe8jeuFIJJBGIGdGPiccMyeb0BBk1CqPLzjqSesy6kvQ/jbeGAUkdvQyVatuyQSF6nPAMDoVsAMwZsY7ZmRGfapIwpPeXOwLLk5MC3xcSD3gHrzMhbNhUcfeVPY1QyT4gzmBquu83XgDcZDxM0KBnOO8wO+5lA53Nkg9pcbWfG5gADkAQLNY7eGrZIw2CR6GDswUV4KDO7aPb+8os1DEbSAR0k/FbUKK9wDKAQ3pCpPaoQsnlJPBxiN61tbxVH7QeUDsR05ldrg0Mrri3b8vY+4kqmV2DI25TjnHEDILHIDscFSE4PRektLqEKEDJxjPJMo1KkLaAwyjnA7nmVFleo2M2369TIJWJW9fmTJPOQMTCajp1/Znycn744mqy4LXvUHbnAzMLXu9u47SinGPWFTFaBQx8znvnrJKAcnA45PEzpaiscHKEnj0mlGUqTgEE9oF7KoVbF6sfy9YsgpsxuTPJPeV430lgxz0WCfKEUYfdhj6QKdVpqlFZqTaz5yuev2l2i1abAlvFiDAH9ItQy126cgjCt1zJ21JqN5I2sOQ46wjJrbTX8Qd6244PHHaX321arQJYnlsryxBPvyBMVrGjUZfzdvYyvHhgWqM1E9u0o6XwnUrp/EptyBtJUA9/SbmvpWpErLkbgWH8X5zk/D3Qa1bmw1Yz17ZE6N9nh1H+FskA9V5/tA5/xJi4GM8ZwfYkS2hXAWhd9YHVQAOnX7w+LbiKrnbch6Edpdp7FfzP87MScHBAkHRSnRirzIzjOMOeROX8RqTT+ba6sDyvXy9jmXNqkFmNrNbnAXJ498+kr19bHR2Pe++wEHjgfaFR0Nj3VELV+IrBzsZtqr6kyu9LfELPWoVcBUHmUDtzxLPhloGirrtIFVTkgd3J/kJqYhtyK9JBAJIRiF9gRA4uoWwlA2wKem3kSzTeW5ehx0BMetNSsPDIIHJwfWV6flgV5ZsgDpA6I1DVneuWVM49iZj1722alfFOWA6f0krtyVMoKhiQAoPJ+sidxtY2Hc3fECzSpuYqh8o+bB/pNqoKbiRZxYvPHpM+j2UgqxOW5OFJIE16p0WlWCOvmyC6YGOmJBl1grr1I2DAfuJfrLGrtRw2GQhmA429v5SrVpmpXf5geGk9Oib67LK7HLnOXPBlHQ0p8VVZgfDAAAzw31mvmqsPwB0OROcK3pDmmtkKtuCn5XHXgdjJ634hTptMpuXe7gFKx1P19IHROoYNyRD8SfWYTqUYsNqA+u7iSD1gbbSBnnicqsbPxXY8/SS/E8cczDaaAc+MenAC5ir2FSC7EDoZaNh1W5vKRxLjqFIIOROTVam4efgd24lr31lcbwPvFI6K3qMDMaW5AGec5M5Z1CAYUNkyJ1AFjHfhentLSOwLB2MaWeU85M451LABg4x3j/EWjHlBB7k4lqR2gcwdtonI/GvwAvbnBk/x7YIcc9paR1Qc4jnLX4hhtuMn1lg14wMgjtFSOhEWG0mZDrFU8sM+kF1CsmC2AT3ikaUcsoJGCe0mP1mfxhkYIxGLhnnrLSL4SAsB78xlh6xRKEiGz94BskwicJDPmzJZEocIZhmAQhCAQhCCCEIQHCEIBCEIBHFCA4RQgOEWIQHCKEBwzFCA4ZijgOGYoQiGoONNd/8Apt/Kecq7T0Or40d5/wDtn+U89V1E6eWdMnDH6yLLmSb5j9YdRNIgrY4aTIzIEA/WCsRwZQ+kD0kuCIiuPpAQOesfSRIjEAzIVWmxrAUK7GwD6yeIsYgDdJx9Wc3Nn1nXJ4nG1R/av9ZnVx0Phxx8IB/0t/Mzh29V+gnd0Pl+Cj/9Jv6zg3/MB7CQQmyj/gCYpsr4oH0gZh1jIkQeY4EDIyR7yEB5iMIdoHqrBj4UB/pUTiHgTt6k7fhufZZxGYNkgYBPSFRiJgTI4gGYAyJ6xZgWho5VmSDwJMueR1kc5EmDxDZuI9ciB6Y+Wo+y/wBJwFE71/GntPoh/lOEveB1qB+xT6CWyuoYrX6SyaQEHEW2OMQhBYwBCImUM8RZhCA8SL9I4n+UyKkvyD6T1em8ukp9Ag/lPKJyg+k9XSCdJUDx5B/KcvbWOfvCfEdVZ1IVR+k8YxyxPvPWO+fiGtTHRlGftPJGZxp1viFO/wCBaAk42gn9BLf8N1hNdYnUeFj82Elrh/8AItEP/t/2i/w3g6609/DH/wCYkV6Fk8FLSn/D2sSPTicHVas6T4VQvIF7tuwM5x0nodQcaW3/AJD/ACnndfV4vw7SHONjHj1ziBu+B31WadtNeq7UO5XY4Bz29pv1VX4dUtSzFe4AqRu/IzifEKh/lyqB1SqP4UW/D2KzZXxkwM9OCf6SDrazSu2nuap0IKMM9McTz3wWg0aPBIzZZnj0AxKLviFu64YUFtw3JlT98cGdPQpivTr7ZlxHa04/Z/eWyukbalEsmkBkGIZSpkiZHCwKg29QQevrJK6rxnn3MopVnG0kAISvI9JcyADOMwIPYqWhwMhuG+vaZA5JWrHCtj7D/oTXbUlisrDPacg+IuqxljgBN38JzjmFdPefECn74jd1Uc425GPzlNKBGG5wSvYjgyOQ72VkDA6DOeDAWrKbGTIIb195Gu9K6X07EHw+MnuvrKrrxfqNmNvhgeIMdTK9aylN6eUpgEAYyM8wLxc9qquxwrDr0yZabPBr2bWA6YPMrK3FFd24IyfSZ31DM2zPmHcniQWPcuc8jtkSvUWgoQSpK85IxnmSOm3UszvtxyZj1SstSgHcmchsZx9faFOrzKznls/pH4ju37McHnI9JEW12Vhh06cHnPvJHKMtPTjqPSEX9PMw49oVYNwwcbh2lDX4UDDEbgBzIb8OS3lb3gaXdHwXGT1BJ5H0mdGCllyU3dCD/SQLruxngAke/tM27epY8Bu2Mn84VLUX2B2rxuJ5BziZrnOPM6g+g9/eItZYz118nHmJ9JDS0GwMW4BzjP0kEq6XtfZa5CjkgciW+BWlXlXzDpzBCSyjIAHQdpNvmLB8r0yBAgunqbysrYxxjjmQ8F06Nkj14IlxGW4GFx0zAkgt9MGBma21c5OPY95al6+QKOAeff6yJIYBTjHqe0zldyHkq3aBbqSXasPgDd2lyMT5d/tkd5gNh2qrDkHOZeLWrsU8HOOVlGi2hGVyxypwOeoPrMAzWxXPTg5nSCbicNyfUdJBdOlislhKsO47+8gwmoCwMnysMlTOgLVt02NuXAIBx8sxamuzTr0yjcZIlVdzoMjoQQZRv1KD/LwNhJXkuDKabAawS45GM56QrW3UU7iSta9eckylKgLCrj6ZHWBtS9KlCK+5T8xyCSZLVa7TvpGrDl3OCAB0hTTQRnwUGPVcyNtarXuRAO3AkFOhVri4XQWak48vUBfrNmz4jVS7I6aVHO1kByV/tLdFdYlKqrbWJyp9x6+0vv1S6gGxj4dgOB3zKOPr11CJtsWp1C431rj85k01uxlbGSvInV1K7nbfheOBnjn+k5OG09xDDzLxINVri595PKY4UdzyYkdjyoyScSquwLXY27l+ij1k6WsSsNtGAeR3ga6HwxXaTuHJPUTqeKxVFYqELZI68Ccii3aV4G5iTkiX2WrVWrFvMWwMQLfiaUCtVo8RS7fJnjGZq+HFPCFZGQrbXGcjGRic2+3xbtxJfavC46H6y/SWPWpLDKOQxA7GB0tVYuhrFylgmTtTOc9py/hOka/Ufii2bFcbN44Xvn3+kEzr9USy509P7oPzCbadgXxKmK5YgKD2+kDPYVYAFBkRhxsUMOfUc5mNNU5dWfw1wc4QYmqyxAQyuPrnr9phUlsOB5WJHqMSSFic4BH5GQLNn/iZBPynJjBHOCQPfiBI9cZAx2i3qnKjJ9zMt1t1JLMFKE9AekdGsqdfmAf+HBgawzgjkjjJ54jNnKhsEE847SjxGI3j5c4OI31C8hmbp0XkQL9pAHQd+DBmGNu44B6gzLU4POV56ZOADLC20hdgB7nPWBevh5ILkZ9YHahAzkDkY5zEXIUIMHAweBItuVWJXAHJxAYdSeFAwemIeIS21M7s44H9ZHcCM52jHTqTLEAHmGRnpmBDdhxw2O+esLGXy4fL5xzHjJznKkQVFYHA5zncT1gAY71C884zniWbn5BfafRRkyGxV5znv1iyd3iLjdj1lF9b2ABRaQvvwZaNVYoPmJBGPpMiFypGzOOesC+5MYA+kUbPxlykcg8YgnxJlUjauB9czEQ7eXowkiM7Q5GOASTFI6K/EMjlMe+ZMawM39pyiMNhXESlgpIO05yZaR2Px9asAxPMsXVV9nHM4jI2V8y/UNJAFWAKgbuAN3XEVI7gsrGM2D84hepuYb+B0nEIscgB+BzjHSTV7FbLEAjsODFI7wIhuxOH+Kvr58UnPXEmNdabAScADvLSO3mA6zkL8TsXAcKffEi3xJ7VKHKA8FlipHXFiFtodC3oGGZLPM85pvB0vygkk8mdBPiQAJ2lh2zFI6QPJkszkpr7WJO+vnsB0mmrXVtgP5D0yehikbYSpLkbPnX84G1OzD85RbmErFi7c7pMHOIDhCEAjihAcIoQHCKEocIo4RRrzjQX/wDJOBX1nd+I/wD9vv8A+X+onCr6idPLGmeWI94hA8WQPB9ppAfWRIzzH6xyiAOJZ1kCOIg2BAskcekYIMcCOYGBAiziAm6Tjagedz7mdl+ZxdQcl/vM6uOlpRt+Bj/9H+k4F5/afYTv1+X4J/8AsD+U8/qP+KZBAmamcLpx64xMkm5zgekKj1MmTIiOERMUDCFKMDkfWEkuCy/UQPTa84+HH7fynBzwJ3fiZx8PP1H8jPPE8CBMsBIlsyJMWTAZMMyMY6yKYgODHERAkGl9BzYg/wBQ/nM0v0wzfV/zj+cI9JqeNNd/yGcEE7iJ3dYcaS//AJDOAhyxEo7lfCj6SYkE+USc1iaIREZjlQQ6QjxAMQhCQHSRc+UyRkLPlMKmo8n2nrE/+mr9do/lPJr8n2nq1X9lX67ROXtrHJcY1Gpsxz4vJ+imeQPT7T2F7YOrP+tv/wATPHn5T9JnGnotaAfg2lH/ANkf0lH+Gc/jrT28NP8A8xNOqBPw7TqBnGnEq/wyv7e846BB/wD1GRXoNWcaO7/lnC1R/wCxUL3Lg/pO18QONFaf9P8AWcfWLimgbf3uv/lMgl8V4+HADjmsf/0kzP8ACv8A6a7/APVX/wDBpq+MDGiwP/EX9Fmb4Z/9PZ73c/ZP95RxQCzY9Tj9Z6alFW7AHyqBPP6RPE1da+r5noaPNqGPYnEqOqBtAHoIQbgmLMqAtgesqdhxkAfeWESt8BS3pAy02ee70V+59QOZbvZx5R3mfUEq6X5Hh8LYMckesudlsU+GvHY+sKK2ZicdZi1qbdSrO2UtUoSOxHSbFfw9gUDpnk9Zi11hspptPlAtBP0PEDZpSLa/2gPiIcOCeh9pRrNMviLajFDnbn09D+cVw/DkaivcQBtsHqPpJ1amm0+fmtlxhgecwObpdQLb71s+ffn0BwAJY3nSxVUhSp4PH3lOlSn9rpygLFyUZhyy56gzRWBVXqEuYswRnqY9xjp9RILNI5soR7QbBt4XsPcyGsWnG7YqgdNvGPeP4ba6aStfNjaMACO90a5N+ACfy9IVlq1ShCK38QjO9P3h7j1kUvqXUM4Y7VXAUHGT3lNzVtea6ACqty5HC57Syr4etmBQGFm3cSzZU/aBmYCqzxKCuxjllQ54H9Za13i3F1bPoZTcuwAMoFnXA6fX/aU1k0sOMg8YPYyDSGJtBA3FevpJvncep46seQZKsIrAfwjEpvcM5PoOkAba1RTZlurMT0lFlm1fViAQfSWBcZDqSvGQDyTM+otBY7uQOPygU7XssKVsVXuek6AITS17ceIoGJz0LHrnnnJmkOWVV4wIAVZbHVu+GDfWSQsLPDdecZB7NFnfqq6lPmbqT0lzr5SrHkcq0gp3EEqBhsytz5yFHIPWTLLgMesiT0PUjmBJhivpwefrKduSW/SWWsDjGce8rDFiQMCUIpvAOzCr1PrIqAMqFwTJb9oO3rnj3k2VNuSw3+sCVZLIC3iDHO4ANLESqyo4tfH1xj7THXqPBc8kDuJe1j3OoSlg9i8e6+sCy22tsqptLEfITkH3nMNjrYTYQ2O3b6TqU1V+IyIzKQe5wTMGqr8PVMG5UnknvKL6TtqJobyt5gM9vSUlv+2AA5MxFmrJCMQoPGJf8OKNqRvJ3ZzkniB0wW2EqckHJEWosxX8uDkGCuc2JuChskA8zLZc4XzcjjiZGym3ZU3lJzyBmbKqgle63egVcjsZg0ybHyTnbNV+rfUHa7YQEEjPJ+koV6/slsARt3Bz15nN11Ya4bRgAc/Sb3TFVj72yuGxnpMd2WyAVw2MnuIGIWmwjcOV4GBOhV+IapwpqAQByCOuDOey+E5Vvm7zRXqjWpUbixGAQcQLK63r34YEpyR6ZkwSwLhPKOMmZjbuzuJXOC2O+OJZ4gLAYBAHc8cCBpRPDxZt3AjnPb3k9TqGr0q0KfM+DMY1oKojcZ44k9OviahWdxgdM+0g6mlK6XTKgVGsIySRyDLAVVsLkN3mV7CWwp4B79ZMWDkjqeZFYMAAcAsPXiRLOG4YZHcDEtdMEDGMdZFkwuRAnVqeQXJmypg2SCv0nNNW0gggKeCSY0uZSw6479IG4W+b5QQeMYwJTdpk3bkOGPOOks07vdXtfp2bEkSynDkMM4EgqFj0VgOrAE9M9YE5xgbcjoBNtYc1scZTpzM1tK914xxzAz7mW0b1Ur0IxxEtjgEkkAevJk7K3KqFUk9esj4daEJbcFduMAZlF66mpmVg+MDr05knfcQxJPPUtmVnShhtruAVR12dYeGqKFLq2eD5Dx+sKtru2FtmPl/e6n6S4unlOdzd1B5UzG+nVb9iuGUfv4x+ki1Lrk0jft+Yg4kGxnXHGQcdD6wW3KHOc9pgNqp5XwD3x1iscrt2sTnpzKjeLEsALZBHWSzVyf3ccsZg8d1J8NWUkdM5kPxt6tzggdmlg6qOu9QDxnGD2idyuDnOD34M5TamxVJITa/PEaaslfInmx2PWSDpi0sSdwJzJAZzgjnoB0nKTWHG9sdcYMtr1ihzlMA9M9Ig6KjhuOOucdY0cl8q+MAjYFmHds8wYHPoekPxnhoQzBV64PJzA2l93LJjaMZCxA8HnBH3zML/ABQ7NtQw+c5J4H27yI+JahnLNaAT22DEQdBdrA7hkEYzniWuGJBK7goAU54xOXXqdXc5zftXvkDiSfV6gr/xOnlyveB0bVCkELt75LSDszK3UqOQCJzUt1RbLuzLnkbpNNU5OWdlHfHXMDoF8LvY9j1kK2yfl698zO2s8MN+90xx1iTUcZUMHx26GBsZ0C1qVYMc8n6yv90tgoPT1HrKVuBJByWxLdte3Ifdt9uogG4EbRn1xiWCx+Vyxx1x0mY6ja7MMNnvFZcCylgGyvY9PYwND2Bgc8npzI1XY3ZwR9DIJYlqZxj/AE95aEG3xNzEjykdciUROrYnyuQfQHEur12oLgm9sgZAPQfWZ2ZPDAYcjOc/XiU23VqOcDtgHMDqP8U1NWMOufcZlifFdSfL4aMRySAek5u5XqTw0IPQknrJqXdurAg9FOOYR01+LsetSjHXkwb4ytZVrasZA6N0zOYM1M7WN5iDt5yMRAOyhirANwe8Udv/ADbTjG4soPtmW/jtM3S5fXniefsrJ2qHXA444OJAIdzMCSe2eRiKR6ZNXS5wLUJ+ssaxQBgg59DPMYYVFhtyCOnGJQAxsJ27gepxnEtI9cjE449pIMDxnmeSrZ1fCuQOvGQBJvqLs58ViOmQTLUj0PxI/wDy+77fzE4dY5kE1t9lZqssZ1Izz7SyrrOnn8Y0m+aS6iQbrJpypm2SiEICUORYc+kkYMMjIgVg4MmGzFjMj0MC2IiKHUQIOODOFqSQHb2M7lnCmcLVf8N/pM6uOw42/BSP/tKP0E89qP8Aimei1XHwlh6Ko/lPOag/tW+siq5KRk1GcmA4pKRMCJ6QzxA9IpAZkqubkH+ofzkZZphnU1f84/nA9F8X/wDoQPf+k8+w5xPQfF//AKVR7n+U4TAZgR4HvFyektO3jGI1IHQYhVa1MfbvzGU245zLN3aQYZkDNYAB3ZJgKw2OesiCRiSBwCPWULw8DtNGlqPj0/8AOP5ykGaNId2soH+sQO3rj/2K/wD5Zwql8w9SRO3r/wD6K36AfrOSi+ZfqJUdZeknIjpHNYmnCEJUEOY4DkcwCEIsyByFmcSWZCwnaYF1RHGTj3nrF6L9J5SoZK468T1Q4VT7CcvbeOJqumsGOps//Azybnyn6T1eqOE1R97B/wD0meTf5T9JnGnrbBnTUovJ8AcSj/D64e//APUQf/kZdZZ4R02ELE04wJX/AIf+a3gj9sBz/wArSK6vxP8A/t9g78D9Zzddjw6frn9DOj8Sx+Csz7Tn6tc1UfXH85BD415aUHAHic5/5RM+gG7S5HRrn/8AxEs/xAQKkB/8Qn9BKfhpxoKMc/tbSfyAgZ/g6D8VXYw4ALfz/tO2lL1X0/LssbqOZy/gz1qlm88ikKBgnk/+826DT41aOrttQgkEHknPrNI6x6mEDIjnMITMB1lVzA0tjngyVmR0GeZXsBrIBxkSii7NiqgXCkYz1mLSM1aWKzEtU231BHabhaAhDDFqeneYLi9T1apqttBAWz+hhVoL+KBT3HU/uyWsQ/grU2Zs2cN9Of6SmrUIl7bj5SR1+nE0W66t6zt4x6jrAwWar8RWvh2AjaA3Ehc1uj0risBkcbeuTWTxn6Smp66rLq0UsN+5BjsZLV+K9DIHXkdAMcf9CBJwRTWyZDaboMYJHcGb/i9ldvwrxVGDgFceh4P85zqr21Xm3Bd67dvqcYl+hobVfDzUzAAqVz/KQdPS1gaOlSwPkHI+ky/FLBptPtrwbbDtQY5+su+DWi34eufmrOxvtObrbU+Ia9m3YooO1SP3j3MBafQLsSsOPEI5OD1795Ya20Nnlc+G/BI6r/tIVWslilmx7y2x/FwrYO7pgwrDqVzc21ye+fWZi4cFCuGHYTWyECxj0QjJmfwTdYAjkN1HHPXiQQW0quTkY4OP1jFtbEkN9MwRvDZqrAByc+nvEK1fOewzgQItdsfKHcOu6VE8KWOR1AEGLAFCcRsFz5egGBAkq4HPGZJeLQo+XMFOfrHaQqg9h6SBI23Vh9uQBx7zQbQWIZevOZm6spU8CNyygY+Zun0hVZdTZznCnBA7xsTjOMQCYsIII9OI7lwoECB3enGI2fau7H7vI95O5i5XjAAwJXs3kA8gcmA1O1QWAI6SyqtX3LYQMZ5J6yAI8JQOmfykbF2qxDEsRnMIouNfikjJ9Zbp2fC+HwVzyBJeGjVBGHVcqR6zPRYUsA3YHQntKNpZz5SpJ6k4zM9yhsHJJHrxNisgYDZuAlFqq285y3XOeYHOZilyttztIODJWLubxUUBWOSB2it656mXGxGA3LkYEDSlqPpzu4ZPXuJAPhHTk+px0lQrNS+YK2eeufeSCM7MWY+c544xIL67CVH7xIyMd5dyi5bBbvzzKKiExgfJ39pdaQinHPGBAttvBp2gg5x07TIDjJIyWO0E9PeByoXOOeeJEgYJPIECv4hUVxaOjD9ZkVhNd1TPSXY7eMqswoSGBlG3Sotg3MMnOAJY1K52gYXtzI6FSwC55BJ6S8g9AMj1kFCaMcEk8dAIxp3UnG3aDnGeQZoTaq5zwIwD1PX0kVnUXj+I/TmSGpav39fWXM3mBHUSuxEdflBb+IQNVu5ipC4XgcytlXxWTPHT6TUV31FRztPQDrKBWxfYwCknHnOMSCDrtXnGenSBFRBYMufpLNp2o4YEZ5B5ET0ZY7DsOSOBxjMCSnClemQCBI11f9pGT5e4gENilzyQcKZYi7A7fvQrSHDaeyseYzORvrw7FvDyBzNFQBF+BkFAce8z6Svd4igYUckSCoq3hK3X90ESSUioi21M46n+8v1NBPggcbj09R1ll9OVB/dxls9xiUUhyzsaxs3DJQE7TJV2MynxKto9M5lmlSsUkscE+UDEiamw6noGHTpiBWaxYG25HoZVtdCHQ4x1xJ+AymyxbWXHJAGYwSFVrGAJGSycQKby24EOrZ9usy2fhyGNwcHHkK8DP0m21lcLhCjkfOB1jZVOnRmryem7GYHIArwTvccduJbUtBwG1DAn1EvZK2sCZUk9NoOcxnQblViCCRNVCNCFQou3qO4ErTTKLh5wuOeTLkqxnLIG6bc8mPw67WYLsyg5B5koT1Cw45x64ifTrQuS2R6ASVeka6zAyVHUgcR10FK3qsBOzzcf3ijILKgNocRFVZuo59JfXpVFwO3IbocSyysnwyiMCW2nK4ikZfD5wAR6ky1asdRkjg45mh9MFOM7VLYPPMyB2FrVeYgMRnvxLRqUBs8HcOeOmJBRuz6jnEtq37OCQcY5lmlS38SwLK6Hp5eRIKkO63gK24cnusrY5tJYfKcZ/im22qyuxj4a7Sp3EHkGLwmLeakkHuT1gZWy1wHkAHoeZfuYbsOWXPTtLQUrsrVVxx+uZRqmBvda1IXOM+8CAwTgMVBHBHUH3isPhKS1nnHy4MrKqTjxVH36yIoUAk21ge7gZgLxLLCz7cN1H94ma9iW8xOOMmXfh7iB4bVnHfIM0FXYKGXoOgEDnlmIDMQrDJlzW4rybixJyMDoZY+nRiCy7T+UXheYMMg4xKKGstsKrZvYHkgHH3ka1Utla2bPYdZqFWASjBSZZsIwVbBHRoFSuduwbhx+vpLhc239rivIBDBjnPYSOFKkALnHIY9fpI7PKVIO3jAEguyM7dwycEbiMyVbk2LWeD0XnHMowfDO1Me+ACJJW8pdi25emOcn3gW4xjghgOcxrklsIGJGcBpWGL5wFbB5OeklRaC7JYpb0cMcfSBfQwPk2qM8HmQABY7t4A7AfzkbCU58j7f3WUZMhuCAEg7SOnSBbmoAYLKM8A45kXRc+mTj6Q3KVAs6njqAIW21uQwUqMeueYAijBYJgeuesvr6zIrZfy5C46TXV1E7+Pxy9It1kkPWRPMad5tkzEIGISiQ9I/SRPIh6QBhgxHmSIyIvYwI9D7SXXkREYiB54kEbT5G+k4Gq+R/pO7f8jY9JwdV0YevEmq7uv4+GsP+X+Ynm7hm1vrPSfEuNA3/ADKP1nm7ebW+sioBeZdt2pIDtLGPlkED1kTGZGAj0ijaRzAcu0YzrKR/rEomn4eM66j/AJxA7nxo40yfU/0nDbtO18bP7FP/ADfzE4jHn7SKMgmSJwMSvJzJDqIFyDHMixA+kNwzzD09xCkT5R6yIPIJg582B0gOftCLBzk9po0HOup/5pnGAvvNHwznX1f9djA7HxHjQ2fb+YnLqyXTjvOn8T/+hf8A5l/nObTzYn1lR1RJSIksZm0EIukfaEEIoShwEMRyAldnymWSqw8QNemUnw3HIDYM9QeiieY+Hn9psPyv/PtPTDPl59Jy9t44GtOdJqiP4rD+k8u/ykT02ryNBqW/5/6TzJ6zONPU6vy3aYelayfwZdtlq/8A3z/+BkPiNT23J4Ycla1JwMiW/BsvZaT3uPOMfuyDZ8UP/YHHqQJg1ed+nGeMdPvNvxQ7dIPdwJg1doGu0tJB3MBg44z/ANCRVP8AiMgLT7u/9JToTj4VUx481p/kJf8AHthakOwHznB78yrSkD4UvQjZYw/9Rx/KUT0KeHoG7b3A+wE6Oibdbt7rsP8A+X9pzaWLaSgB0VDkzZ8NszrtQNwYJsAI/wCVzA6mRmUvkPweJQ+tQAFeT1xI36tK6/G5YLzgdSJUW5O4sxwijqfWVVm41A46+vaWV0kVhbHOHycDpz2mbU240VZB5xzj24MBXKtl6Z4QPgknqTKLwFPg5ZajnI37v5zAurY3FnOV9PeQt1GWyMjnIhVYZ9PqGR82Kg/QdDNaWHd4la8cHOeJzbri13id/aOhspgnp/KQadWAmoS5Dw6kfWTc+HXu2ZPBz6/aZH83fgdIjqC1ZZfIwG3BPX1gavhTM/iVAj9k5b+2DLPhb1BWrcFiD0JwMeuJztC4re4kkKxOPfGZt8CuzSo9TbLk6tngwKtXqDo9TqaqQQlq5TBIwT/0Zamlqq0iryTtznPf2nOTfq9YDa3y9T1m4nnrCp1W7jh+HHX3l1ZVbQ2MA/oZhtJA44MuQ5Azz9ZBN0ZtRZQrZR25J9pSpf8AErsbBYFc/SWAA2Fic554lVuBsABHJIMUV6itXusDA425H19ZnL2VrhcMOOR1lupsGecE7JUvrmVEHdGQnowHQiJCSn6ybD5uAc9cytq1Cg1tg+mZFaErV1OSA3XMRyciU7yArjjjBHvL1YbeOfrAsbaU3jp0MrBLNuC5x39BI7jtZT0k1fAx6yCS1sAe4JzFcRkCTD+Xgyq8hVXBye8BsQFzFSMZPc9RKiQQrZyOwk9wbj9YBgKAPTqRIghlG4nrwY84/ez7RDOcMPKOnqJRWiiu7Nil0z0kNRWpbxF+Rj9Jc53FeZTqHyirjkE5/nCNFVjYJrYdMSgWHkOMgnrIUkkEdAJFyQwEoq1GAAQMcx0WHjacn3krHQVgbAT7yGkIDkHjjoIGk54wG3e0spcoAGXcScEHtKlbaCQPYGJkYrvHOO0g0s+4+mM5H8pWlzeVWPAPUytbs1qeh6GSC71IByfm4kVe7B28nPOJZYwSl+ByoXBmegsCvb3MWpdnySwYDpKiLXk5BXPYDMw4zae3M1ByuPcSq0DxCR1Mov0dnh5HPXOJqdvIFGfMZjoGcHImn8QFZVJ6dzzIqxFKsd3TOJaQH4HB9ZQjqf3sj2gzLxkke8gVrqgGMZ9I6nDDjrnEToi4IyRnkyL4cZ2HjoQcGB1dYoCBBjdgHB9ZgKtZvVrCMHPrOzqaNxLsASR1/lOfRTtu2scBmIbP0mVLShPwjbnYLngkd+k0aldunNiZByOev1lNNbKNRWQcHBA9Jo2b9IFOQS/f6f7SiKr5WQDlccxomGUnA/qcS4LtUYHOOYtQn7SoL8ow2ZAtKNxrK87gQRFXWU1VtZ6nn7ZmjTIK8FAMZJ+sboPGZseZiBn2kCZS1xGMYGBzKr9wr25yB0EvHzY56nHtBqwXRzkBOT7wKqtq0MTyFzkyuoMUY8DIBOJbaP8AsuV43nP5wKBanwOuOfuJRmDFfFPIGcD7Su4E5UqfKccfzmtE3Ekjy5J+uTB13oCCB6557wKGAVqwuCGk7iVAGQAcCKwKLEO0ZA6iGqH7P3B6QMZU16kN8pXuBM+pW78QxpusVvmAPQibNQ2NWwx5fKPsRLhQ/wCKDlsDaQMSjBsuWxHI3V7dx56S7R6MP4luGy4K88ToCnFeAM5HQTVTSEryw/WKM1Wl2LtBJ8vLZ6ya6fcjAr7HJmjjjPUywjpMjFVpSrHzDjBxLxQHUbxnnMsbjHpEHPP1yIVRqNMh2nHAbPHrObZWA3Csv9czs2N5M95ksUM27I4HeVGWrSjw1y/I5BxkD26y2pvCcbk5Yc5iICDIK/aBuazybdxAyMyijU6liTuGMk4ldGptXLOxYAZwZa6r5iE3H0+YCZyRsIVlbI6dIRrq1KtYGek8DcGx2mdrK7VLgeYNKfHtGMEbf4cdYNqrmxmqs/RQJRM6dfFV2BIzj6SLaapiEJII7k5mhNNr7qgv4KwqfMCEnY+GfCKr9Pt1Gm1FWDnzkDJ/KUeeGlpBbjpyCDiOpFIAsLDH8Ddu09ev+H9COniD/wA0hb8D+GUKXtsatfVrABIOCiaTguzMR0yZWK9MtjFKdwznm4/ynbT4R8Kv/wCBrCfXFimQt/wy/Jp1AYdg4x/KIOaNRVWcLpQ3uCJI/EK1xu07qP4sA/1lGq0Wt0uTbpGFYOCycj6yiq5DnDZbHAZe0kV0F1mjuIyKzgZw64lironGQteP9LzmBkVQWXnpwYDw9pbJBHpA6bUaVhxuHsDmR/B6fp5iPczBuIAIO5Sc9ZE2LnHT2gdFdHUrBlZlI7DmB0lB8vX8xMAcqNwbac49DJ/i7gfnzntnOYg1jSDeTXaVB4wCOkj+BO3buBHtK01FmDvAUqRneO3rFZqSthTap9DtwDCh9A7MSMrgcd5H/LrSOLUH1BEtXWg8kEfQniT/ABicf0MIy/hLKPM7Ke2AZfT1EV16XINjbsHPaOrqJ6PH44+v1HGIJ3gesadTNsgxRmLpKJAw9JGOA88wIzFDkQFmBEZAMWe0gp1DYpbPpOHaNzD3Yfznb1P/AAX+k4vW5B/rH85nVdr4p/8ARgetgnm7P+I31novix/7LV/+p/Qzzr/O31kU16yTHiVg8yRaAjFiOKBExGNusUBTX8M5+I0f80yTZ8J5+JUD3J/SFdb458lY/wBJP6icRu07fxogsis2AUI/WcVhnEyImSHMQGRmAGIVPtmBOMH2kScAwJ3AfSAZxGnWRAzGpwYE2M2fCR/2+v7/AMpgzOh8I516H2P8pcR1Pih/7H9XE52m/wCOn1m74t/9IuOu8f1mDR58dM9cyo6wElIjpHNocUI4QYjihKHFFCAZkLM7eksxiV2HiQa9Ef2q/UT1HpPM6EAshzzu6T0xPScvbePO604+Haj/AJX/APyUTzQGXA9SP5z0HxFv/llh/i3D/wDqE4FQzfWPV1/nMY07fxy1k14RLWTFS8A8feb/APD9u/Tl8EnxWH6Ccb/EZJ+JP2AVRn7CdX/Cg/7Dk/8AiWfyWB0PiYDaesN3sE43xkvbrKkXIwFIIOCDidn4of2VQPP7Sc26kWfGqw3Kqq8euRj+kf8AVR/CbiFaywMOhLSi/TLWhFl7ClFOBxwc/wB5t1eqXQOn7HepGevI5ImTV1rqfh3iKzAGvxgG5xz0loguuuBdtOlRp2DKsuQfWavgXJvsZdpZskemFP8Aec/4QB+D15ZcjCDGfUzp/C8DT2sqFeHzk5/dWTdMxzjqH8TDAhRx5DzIarUC8Ls8QHvuPaaTpWdhszKW0Dq7ZOGzx9JOliS6ipmVTvqAOSQeczL4rhigLEZJwTNX4JzkbvoT1kl0TBwd3JUAiOljAxxnjA7+sqbBTPvwJ1bNEGGQOScypfhzAvv7jAAHT7ydEc3hauB1PWFY3YVzh19D1E6L/DsNtUNt68wv+H768opWwfKR6+kUjE2nDHazMMjI5md1NVyrt3humD3nU01BdGLgh+mPTEz/ABCnw1QIuXBzwIpGGoMC9TZUnkAyx3xWPUkgiam0psdbBxgYPqTJfhFIZscnyj6RUYNOlYUtuO70AxiWhto5b7mbH0KbScYJ5x3g2jxUGUc/SKsUja6cEnjmLcVGDysF01lbjAAB5E0rSWA7Z7kSUZ9+1SRK9QWTLdNhzNgpKHHHSVmoWOAwJVgQ0VWC0nnHUj8+ZEebAB5/lNB0ZBHoCQGx1EnVpHD/ALJC3rmWpGPjxsckAZzJg4XDd5p/A2iw2MjEntJ2aK88mpgBx0ikYQNj+o6ySYLHJ7x6itq0JZeAZTYdgD5yp7iESZiGI/dzJqdzYOAO5mYXE2ZI6yXiEbgAIF+SOM5HrE3mXErXeyE7cleuD0ic2V/Mh4545gRdyrAHoOksQgIM8Z7yixvOpIPTuMS+vayglhgdQTAsYZxjj3kSxzhDn6wJrufZXuIHUgSVu2tdtLqGHTvn6wIgEcdDKrEzZyOcdI7BY5DEcD9ZO0M2n3BsZYLjvAqLBUIA8/TMotO6zcOuJo1NRqIBGD0wZlZ+p7mVFr15Qc8k5OZQFKmdGyutdOfOCxAwO4IxKNPSL7Cg57xVJHyCAPsZMLlevEhfQ9BIPfoZLT/tQ2WAIHTuYEHTbu2Hy9TFW20ek1jTOVZlwVxkg8TAwK5GcmQX78fvck9vSIuCCOola/LnHI5lqDdU2DtJ6yiqvzWchmA/hGZG4YsAAP34Im6hSK1VG2lhyJk1ZL7HL5xwPtAhTktjt6TUF24XA9eOkx1s2779Zt3nw/DGfMOuP6wIcKeD3xx3jzgjAjYGuwDDA4yR0Ii8VUIG3Lep6feQWlgwavgDHmJ7Tm33lsoH3KO/rDU2+IwCggHnPTdL6dA6Itto4/h9pfwe0xW2N+72xIHSUFM+MoY/xSNZDKPRfmz6yHio3K5IAnNUvwZ3FwybWXBIMtoOnRQGXxG6BiOAZja5euCAe+YjqCQEAIBOQZR1hVQP+7U+8rs09LMTu2nsMTnrqWVQwbkjkAxNqvLy2cdcmBqIRM4Ynj06Sqxs2EAZwAJmGpUkDIHOMyNupK2EA5bHMQb6tpxnriKzzuU+UZxmZqNRt27lyduVBOJAawZb9mPIcAfXrA3GtXVlJG09MSQrVV2nkYwPWco/EbFJXacZ9Yq/iDW2bcEt2GYHTNZZgBwo4UesiFA3gDgY5mc62wZL4AzjAMo/zAIvhncB3IgbWq44GSOcCR1Ne9iOBuX9Zht1+Mmtg3sQR+sv03xSvhnoy6992c+0QbB8PsvsVlVRkAZboO8vdK0PNrO3PyjGJzl+M5sYXq5OTwn8Oekrf4tUea1dfZuZR0SVU5UYOOhMddm4EH9TOUfiaMMZwenA6yH4wqxwxPtJB2XwFHseYzaq8kgTht8RezyM+D/CqzK+quQkbmbPbqYhXfv1aKQvI6czJ/mKAsCeecdZx7LbnYNutx/q7SAc5OHIPrLB1LPiW5dhG3uP95UNcBkAtz6TJtNg3EAtjk5x95AqUyV5x36yxGo2M67VNmz1xExXw1cak7+6FTz9+kzEtksGJAGMEYiswMFST6wNNoSrDI625HIBPBlDOcjO3J7Z6SGSWXztgDI54jG+zdl9x7yjSisy8gA5KjB7wZ1rHAfIPKn5ZR0Gd+HHOJAWOc+dsN1Bgbqfiuo06ldM61Z5JAyfzMhdr9XqFy+svbPG3eRMprLMCGJB7xDlsbmGOg7Qia6iyt812uhHfcczQ+ouvrXx7GdRnktkjMzpfYpxuGOu1gCM/eJ3FjbwiLnqEGB+UCaEq+3xNo67ts0UfENdRkae2xB7dDMgb7cYgGQcNZjOPXmB1P8A4j+KIuHuBPTBQf2gPi11oCtpdLa57tSuZzGfIbd5ie+ZGp1wpPBBzA16nWGxSo09NY67kTafp1lSWZViMDHqcZlb/LvIyPXvErrtyWHHMK1pUgoe38Qi2of+Cep9/SU72V+COuckyJbLEnkH1ETEZGOnp2EC5b7GVvMzEDPTp941YlGD7eeckZP5ygEEYwefeAAGRyPpEGg2MQPMzDuWkjazDk84wPSZ88Y3HiLcwIA6j19JRaHOeekkHwgwQFPrzmZhY46nnP1kt27JYjP0iI316my/KuwKr0UAACaKTkjHSc7QWq/igDBUgGdKrtO3n8c9RPEaHzcxNGnJmmTY8wGDAyHTpKJYj7RZyIDoYDPPMOojX0MMQF0HrF17SWJE5gZ9ZxQ30nGrP/aav+cfznX1p/7O046Ei9COcMOPvMarr/FiBRpwe7Z/SeeOCx5nqfEquVckEDoCoP8AOBpoP7in/wDaH9oV5XrDmeoOl0x60If/ANqI6PS/+DV//FIPMZhgz034HRnrTR/6SP6yB+HaI9aqx9GI/rA83iGJ6P8AyvQn/u1//kMX+U6P+A/awwPOYm34MM/E6vv/ACnVPwXSdls//k/2j0/w2rSalba/E4yOWB6wKvjnNi+yD+ZnJwZ6PUaOrVNusawHaB5cdpmPwajPlutH1AMkVxBCdn/JK+2pYf8A7f8AvI/5IueNV+df+8kVxz0MAPLOu3wTjjVL90MifglwXAvpP1yP6RByhHidIfBb8cXUH/zH+0R+C6rtZR/6z/aIObjmdH4Nzrh7ITF/k+sHQVH6WTV8N0N+l1RsuQBdhAIYHniXMRf8WbFCD/Vn9Jh0ZB1C/eavi/yoPeY9Dzql+kqOwI8xDpHNoIQjyIQoQzDIlDgItwiLQJEZlVnST3EyFh45kG/4cR46owyrEfY9jPSsPLn2nmfho3alBx07z0lhOD9P6Tl7dPLyvxM//K1/5j/OcfTDOroHrYv8xO9q6Wt+B+VSzeJ0Ayes52i+Gaw6ulzprQi2KxJUgAAzDSXx7n4paD/Cv8p2f8MpjQhf9dn/APzK/iHwXU6zW2Woi7TjBLD0nQ+G6Y/DakS4rnzHg5HJH9pAfFvLVT/zzHjPxrHoqD+c1/FXFiUlT+9J16IDWm9rMFgMADrgf7wOZ8XXc6L/AKM/qZTcuz4Qo9NIv6tO1f8ADqdQwe1rFO3bgYmY6XTNrW0tnmoFKpgnrjp0kHE+FD/5drSB1esfrOt8MH/YrS3HLD/8Ztp0ei06NXXQfDY5KkMcn7zL8RsoSl9NQoTcAWwOBzGqgrIrdhgRqVsBnF1FTKPLcQp4AlJa9Vxv4+Ycd5mLXaZhvPnAAOOsmUICsOZ59Tc3zYI6nnGZej6llOzxAOgAJiLXZDLu2jtGxx9ZxjqnRslnX69YxrHbLI5A9Dg4khXTLnJAP2gGbG4EZzxObZq2rHz9+TjrENbuZSWQY7HvEK6IVtxsGPNwTKrNMNzMDnaeT6zMuvrywLfvZHIxLK9cisTnHfrLBrTThKuF55MtXTgLtIzkTH+OBB8NyR3z0jTU583iZx27QNbaVQS2ck9sdJEUbuM5kDqmG0kKyn06ydOqqGdwOPTMz9VH8ONoyvPvEum4OCePXvJnUKzFuFXOBky5tVQowWGe2YGbwGCnygk+pkxUegUZ9JM3V4BLqv1OI3uATIBb0IECCpgFeBHt2Z2DmTpYNyRg9xFZbXXZsZsMYFWD4gJ64jLuFIxnEmGXeW4OPUyPGSDwDySYGHVVhgARwRucdpyaE/D3Xaaz5emT6Tu2GgEBiqm1sgHriY9b4di+MuQ/KjjqMy5qOJZpStm9BmsN+Uz1EmxlY5weJ3bH26O0MoywyD+n9JzbtJYOoAUgEFe81UXVMg07r+8zDPHUSzUVFd1i+KLMZxswPvK6QzMjICMDPHE6DIHYbONwySTn84pHFekuo3ZUdMHjn2la1uEO0gEcgmd2zTl62BSvbjBnF8N1L8ZCHGccGBdpqDuK26kLnkbMck9iZdWtGncIiM7YyfDyTLq001tJsatQSenTEnodRVo6tSq432DqeTA54Gp8UqlDEZOAWleqr1aoWuTYu4cA9zOkuprDNZUlrt3AXjpMl99usuStkatAQ2GikY7abV063sSVJwMzLndYO2Z6L4nVWNFZWP3MAAdBOIavOFA8w5EtSOh+BZ9LZaWJYISOPSZ/h7kaqvkEZ9J3bi/4NwHZj4R4B9pw/h6uuspKeVsyVXVt0u6sixCV68Dmcy7RtRchxgN8o7z0O64WOwucr0OcSLr4rHeWO0hsHElWORWamcUuDuK5G7pkzmWV7GZTwysQcTqa7SOuPNlWJYMe3tMFymyw8lnPUnue8tQqDnLLwAMHmWBTYRlzlRgekn+DdKyyckcx7GGwq2LAMnngRUUeIMDcdp6HMrvQbFIOVxxibKGNN4fjJJzvGZo+I1m6lnzWWGDlUAlo4aHzY7GdalkOjADfX7d5zFV8ZCmbaaQcmsNuPcf2gS1LWWso9BMF1zFfCwAR1bvNV62jc4YtWAMHjrNXw/SrXeLtRULD02MOmf6wI6LTbhW7gMyr5Tnpn3nSWl32ruUDrjtFpqAl2xlK55VR0mpPIwzUjAcgkYOZlULLAa2BJKg9BM9msqFe3ftX+FRyZmvuVTilunGPSZfEBUtg7iecxEdVdRVdUEKPk98frKbNiuQr7lUD85h8VlHlZs/TpJFiFHHXniWCw2OzHG1V94rLVK4LtuH5GVF2OADjEsrdEbBTccyhrYg5YkYPcyZsIcnK5PAIOZIotlhHBf0AlNpFR2EAHtxAtNjEny7vbrJm0uFDL5h16c+kqrsVwg8qk9ciVGwgsFZTt4OBxA032VhRvXBxkgdZnqBawCs7Dn3OZWfEYhgGz0yI1xjIGT/KBtNdpPnVtueGA4Mz3Al8A+fpj1ktgfjdz6Bj/KKyljtACgj1PIgVrVYGC2uPpt6Sykmt8kjaPUSrY6clv1g+cdiOh9oGlhRuBcOcjgZ2gysip2IAUDoAMyAXzEnzDHdsSQU7SQrAjBw3f6QLH09VVYZ1JY9AWx95T4BGDu2r7GMqCucAcYwO5lbK6MpZTtPIGcQJNRYCfDsVlHccRFHVRaSPLjk8yByrAsrJu49ZJSB0P5wA24bbgZbv2/KWAptBIXcOp6iB3MuN45Hc8SksE4wYFl1q7uiFf9MXIOMEAr0Mj5W9SY3CbFDMQ3JH0gJnyCpAxjtFWcWDdyo6Z7RAIWGH3fQwO4H5sfaUWuBkttbHUbWGBKvKQTyTnvxAtwFLdT3kkRWZg9iqR6cmBEAsMgf7REKRnn35lhBQZKbenAMiQpYYLBT04ECOCMYPEZUnjbk+sDw3l5lgxt759hArAxncf0i2p1GQfYxnGepgD9yYAoHfJk0Q56Y646ekgOhz5fbMSs3Ck+U9z3gSVdxLZ/SDDPfy+hiBAB4OYmUg8Dn6wJ+H3HHsZEdeQM9zHv8AOAd2enPaIkhx6dM4gWM3oc+8Aildx5HeRU45J49AIGzzcNgHtAalCQM4+vSDq/O3Bx/DzDxAdxYDI9PWRqJBLIxVyMcHiBDcWGc5PTpLGbIVt+ccc9ZEEhwXBPt2IknYFlwMqpyQ0qEGVhjbgk5zJbvMAeR7wRSTgkZI9I7ATjaCV2g/pzKLPh6bWvPGGYdPvOpV1mDRDCN9Zvq6idc/HPUDnHPWOv5ozBfmmmUu8iZKRMoBGBxEIxAAc/USWZXnmSGYDJjHy4iOYQMuuRmoIRcn0E5B09oOSjADkmeh+sgyBgQRxMq4D1j0Ehsx0yPvO3+CpJ5SB0NP8H6yRa4Y3DozA/8AMZMW3D/vbB/5zOudBTj5f1i/AU+h/OIVy/xGoHA1Fv8A6jGNTqQP/qLD950/wFPv+cX+X1erCSaOeNXqv/8AYf74/tD8Zqx/3xP1Uf2m/wDy+vPzND/Lk9WiDF+P1PcofqggfiGo/wDt/wDomw/Dl/jP5SP+XD/xD+UfRnHxO8dUr/Ij+smPilv/AIa/mZZ/lq/+IT9oH4aOzn8ogh/mtg61D/1mP/Nj/wCGf/XIn4dYPlIP1kf8vt9FgXD4t6o4/wDMP7Rj4sn8Nn5iZzobf4QfvI/gbv4B+cDZ/m1f8Nn5CP8AzRP4bP8A0j+8wnRX/wAH6yP4W8f92Y+r8dEfFaT3Yf8Ak/3jPxOn3P8A5DOZ+Gs/gb8pE1P02sPtB8atbql1IUL1Ej8OX/tI78HpKFqcN8p6ek16BSL+hBx1xGI6Y56H7GGYBuz/AJxkZm2RDEhyDEXAUsxwB1J7QJ5xwfzkbGWsbnYKPUznX/F6slaFa1ugOOJgso12qYs64B/iYCKrtjV6dmwLkz9ZGzXaWr5rFJ9F5nD/AMu1I/8AD+geFlFlWH8BqmH7yHcJKO2muR+UquYf6UzI/i1e0VOj12dQHGMyjRa9dTWFY/tlHI/i9x/aQ1Vm/wCJ6ZB+4MmB6P4Sc6qvHof0no2dQjcE8dBPN/BSG1Cr0ZXBH0PBm3Q6u63Rs9thZvFdAfocCcvbflb8P1NFGnQu4TxCQuSBNT/ENMCR4tZPpuz/ACzKnpqIbeiEY6MBiQS2pBhSoPogz/Kc2lh+IZ4qptcDjK1/3Ij8Vn81yEKQMKcZB94ftGwU09jZ7nAi8DVWYHh1IM9WYn9BAo1FYtwEOzBz0zADUBvNerADC5Tn+cuX4fqfMz6lB/y1/wB5cPh6Y/aXWv8AfaP0hWIJqGc5vwB0AqWKyjRsSba6yzHJJ4M2f5dpvSw49bDLK9Hp6zlKVB9TyYRwDVpGs6Fh6ZYiS1TI4WlBsyQeQQMcz0YwJi+J6YW7ruSy14Ue+YVwkRRp2LqGbkgZyRNGlyNON1FW/JGWrBPtMq2MGxZ+z59P6y6zWr4QC8N0wO0inqWrCrs06CwDnbWCPeVU3go1j6fTIc7duMc+sLLMVgBAzbSN2ekytV+IxUSytn5vfEC9nqdsD4azrjLGqzBGfYky2qv4SWUWjV6cnoLAD+ozMr0BrdigZQeVu7CZbrGR2XbivODnmUdxPhXw1l2prCQf9Ylw+AaNulljeuGH9p5lcNuA4yfmH9JbUWqQkPcMDPXp9IHeP+HtI2cWWc+oBldv+HamG0X5PYlP95iPxzWacoou8QEZG9Qf6TRpf8R2vaFspVu2Qcf0lRF/8PWAcamrHuGkm/w9qWVdl1IAGMAnn9Jqq/xDpnLBkZCD6ZEy6343u40xDeoAxxAq/wDh3Xgs3jKSf/uSTfBfiQUjxVOBxgiZT8Y1lW1UqRdxyMAkfzln/wAQaxWUWUVMB12ZyYhS/BfFq/K1DOvcqoMzWfjFP7WuweoNJmz/AOJLVwfwo464fBmlP8SHb56Lhk8ftB/aJhXIOouUEAYb12xjWWg5zgDB44nYPxf4dqa99ps3fwnjH3nP1HxDRi0+BVYMj5/GPX6ZjnCqxr7DlluVh6YxKtTqbrbfE8RQ9YyMHt6GaR8fsQKDRXYo4YEAk/eaT8aVwdvw6g8d1Gf5yclcs/ENQm0pXWeMnJ7zRXrnsqPiqu7qQrDMTfE6GZ/G+G6ZiOgUFcfec+6+iw5pp8LPYOT/ADiFaaNcy5L05tJ4z0E30X/s38RFDfu4YHicNRvQnaDno2SJEh1xkuPv/tEWvQE0WqxfAOMAMeJBXXwFTap7kngTiK7NxvDLnpkSxS+9fNnPaSFdcVU7AdwC9OBgfSOzwwjDPl/09ZzkFe05vxnsecSexCp2XKRnJx5f5yRauKizGMEYzuY5kGrzvO3apwMg8EyutnAO1vL0AElY7qjIVLZ5yTyJUBrSurAAbnLE9461AYgKicdQMGVogCrhGB9d2ZalHmGSX5y0CemsK5LHPJ6ydWx87FAx1OJT5Bu8lgToOOsbancpproZCvTHeZVsatBo2UYG9hvPrzMF+krXW5rOD+96dJqGpFtW0qQP4SOYLdW1osAHy+YSCWiq8LQurfvZImOjTGpWfYwOdqn7zokIECI+SRgASQ2ABvECkDBz+sKkqhj0GewyZCzKKQy4zwDn85XXbW7EI+0H1iutVt23LA88fuyBoUby2DdtzxjOPSZU0qG0twas5yOo9jLl1FKEc4ZuZDUahFVxRxvYHOJRG1K1q2senMoFYst8wwpAwB6R2Oys+4gHHHftI1MwVNqnr3lQ7NOrpZ/o557iS0iMgZWXIOQD6SLveckVqc8SdGoNjLWU2luTA5xpbxjwQOAD9TLKSDWw2kE9CPTvNwoLkMqknOJFNMK23ebIyOvEtIzpQW1K2WIccBBOiEFm3dgAE4AMqThuhJBxNCUgkcYbmZ3VVkFVYDOUGc/0mwakppyxpO7sRyMRIGaovgNnAzNNIBUbRlckSDyibi+3ABHtHYGJG8+aI2VVn9mCGJyTknMkNRyeV9jg5E7RzIV5wpyTLSoLeUsVH3MqF/7QOWGAOwj3VY5txLAeGQQ+7gnGCefykMbD5c56HME8IWDc2VH6yJIx8y59jEKvFpqfycg8k/0zJ2Wh6929Sc9+szD5sgjj/V1kS4LDygGSDSCwqXG36GIJaeigZ69BIVqFdlVzg85EgygtjcTk9TEF7ggKO/6RM6ZbnOfTjErVs5HmwOpMrOQ2EIx+eIFo8u1kbgjPSWI4sOGcAzMbyU2dPtEHxjjP3gaLVau0rty2M8SsFsnnH0k7y4UGwAE9NrA/nK62QHJ5GOkKsLPgkESHOF3bh7gw357SSkg4bAEIZY7coOR+skXOVbdhzzkiIlGOduMe8dgCnbj5QBmAtzOOWVmJ694F2by5yB3kRtXopPuB0jDwANjqPyEgw3AlVJ9u8mTgcxbnVshePpAVeONx9ue0tv2LZt67RtPoZUSeOABF1Oev14zARxxhBn6xh8/u/nJEcjJABhsJBwcgekKC5x8g+0gbNvbH0iwckEEH3ktz1p1yD7wJraSBz9tsbcZBUZPoJDGVXaASRkndGV3VDai9c5DQIlstggiSztI3eXIyJUPmwwwAe/M0NUrbtrKMLu6Y4gKrY1oDAFT3kWVlzlQPQRqoCZAUv1GJEsfEY7CpzyIEqwGYbvuJM1hrVCnJPX0AkDZwNyKcd+8uF1ahl2bD2YHIgMoB+zRtw7kiVipw4DlNufSRpu2NZk7vUYxEx3nCgg+uSYE7lJJ8MKv06mNbFw3kLOOikSK27B+0KsM4yJb4j5Dby3GevMCdliFArV7RjoBz17zMFDOMqCFznnGZO23JGPKT2aMsrNlmwCegEBsUYttTysMc8mKpMcAdM9YVPWitvZh3yOJM3VqSyY2H1OTAroKq+4FSc9+eJK415bdgHqAJQVoPyttb16iWsQRtYqcjy5EBIwWwbCpwf3uABC8h7Gwo8nII9IsBEIcZbsF/rFZiko/UMAftCNWi/wCET6mbqpi0oAqODkFjzNtU7+fxz1E9YD5hAwHWaZSMTRmRPJlD4MYkOjCT7QIHiS3Y6gmLjpDkQJAhgOYFvSRI9OJMNlckDMCHJPMl0kgeIiZACGeIs+vSBgA5h0iXOZFEKF8uzbjnntAmRFiPjEDAIdoD3hjEAh1i3e0ZEAxFiHSOFVsmXVgSMdsyWJKECOPaPbnqI4QI7eYYkoogRWLaJMREQIOuR7yVQVx5fLZ394GVHKtkcGBYc9GGDFv28HpLA4tXnhpS4I6yobNmcP4prDZYakAatPm9CZs+Iak6fTkL87+VZxyu3Q7v47P5CZ1Va2hXDBMY7A4lleqZSd25v/OZRjPTrJIEIXdkesitKa91/esx9QZaPib/AMZ+6iZ6tSaVKbFsQ9M9ZRtJbAH2kGx7BewcFVsXkOikGatK6alzb8uoOFbJ4Pv7ZnNp+Y9OktRfCRHzuyDvHtmB6/4Ln8ZWRkFTyD+s71fwitQwF9oRmLhQeATPOf4a1a2awUXk+PtGxx/3i9j9e09mD0nP01jIPhulU5ZC59WYmaq0VFwiqo9hiN4DvMtGJAdW+sanqPeIfO0Bsf2Yx3kc8SbfJIGAd4dZHpBSTADkEzP8TJHwy1lOG2nB/KaCeTMfxc5+E3gnHl6/eQePs1FvKttIz0BzGNQ5pb9ip/18ZEzWlnJUPgEYGD29zNNVQbRkt5j+6ffHQw0so1W5SgVVXOCc98dhIPqVVxvfeyngA5MgKvBUlcB9n7w5BxKHFoU2GtOnBHrA0Nrct5lOMEbQOcRuoAGXY5AxWVZd0wOGQoxGNwPJ5E0C9tcArCtrkXCkcEj0gSFjKm4VqqocDzdJfdqBuFjIgVgAMdJiXd4BOzIAwSJZQtGCrO5zg5A+X7QLLNYj2LurycdpFrLFwcvWp5BZen5SVqpWpC127Qc7yuOO0LblvRRsyS3nfcTj+kCSXLvxcmT1x2P9pG1UNiDNIU8cEkA/nG1BC7atrjHBUcn3iZSjFbFYsOmD1gNdRVWpr2NgDoehlyCu0B/GpQnkIcrM6gKysqsNo/f+nTMlfUarEO5ySob1wYqNTaZNysup0+M8jxeJF9HWp3Gys46YvXj7RJWhrbf0LAnI69zM1j/9qJQttbr2x9oDPw91qZ94J/0OrD+coKrkbCznjIVTmBXjIUh89fWRBZAGSx0zxnO2UWbKksPiG1cdQAM/zlXkJIBbPuQJBi/LMpOOslsKgMylQwyOIG7SfDvGULZq0rvydqZ3Ej6iWJoduqFY1lFdmSMWgr/TE5pVFTfhSCOR3EB4bYVq3Xjg46wO+nwHU2YFeq0rDGQFY4/QS2/4F8TtQKdTUPXacZ/ScGs3Bqxpt6uOgrJB+stb4h8UrYo+p1CkcY3QOhZ/hz4j38Nu2S4gP8MXkDLAtnnycfznNX4t8TU5OttHs3M2V/H9egCm+u3PcgwjRT/hm3BNm0Fh0KZx+sk/+HGK7TeqgfurWc/zmZf8Ra8L1VmzjuJIf4l1obF1dZHsxzLBcn+HT5sWucHoUC/zMY/w+LCBZqGB7Lwc/rEv+JhtG9HXJ5yQf1xKtR8YFtgDaXjqHBGfzx0kitH/AMNVHAW6znsFAx+sa/4YuqzsvU57MpA/nMh+NtpvLWtobudwx+okqP8AEmrXPkVgBwXHP6QLL/guroXcXRsngAtx+kp/yjVjz7Qc+lwyZYf8S6wMD4QVfQHI/lEf8VasHFlNbDsQNpMQUP8ADtTUu5q78DnBBP6iU+RsqzbSehzib0/xQzna+iQZ6DeefvG/x34bqKwtmiGepDruX7cyQrF4ZrBAtyPQGJlwACzYz3YES6y34deQlJqrLnOAHXH6ETMltavtYMighWYuMfyki1Z+CvIOx2wR2AzLq/hmpsYVrqGB7j0+2Y9Ya3VBRfY2TgBADj0mI6jVUWfs9+7GCQAG/MGIOif8PXsw2aoMoHPkPEQ+CuQGGqpIGDnBEyr8W+JKg8U2kdA27JlLfHdYLAfFYbRgYhG0/Dn8UA3UN3PLf2mir4XYtZ3OpXGQQP8Aacx/jGruJZ7GJ7DODI22W2g73Y8DLB+kK6lejNjFA2ccAc8y4fBNSvIRTg8c9pwtNYEX9nqLBg9S2OfrOgPimssIB1TEqOobrINo+HawNg0EZbpnIjX4Nr2yDUoGeCWlNXx74guU3I20fvAEy2v/ABNrHG3wUyP3uAIFw+A6w5O6oMf9R/tJ/wCT6tDkspOB8pJ/pMyf4o1G4+JUoUdcDmaa/wDEbcl6CQT5SvI+/pHw+oNpL6LXIpsKN8xVe/tHW3gqAcn/AEy1vjNl5KLVsJGeWzKataDbm10+ijoIg8wPjGnH/wDhLj6yLfF6SCBo1H3nHwY9pnZzdZPi9SjH4Ss+8f8Am2n286Jc+xnI2mGDA6f+Z07t34ZfpJf5jpCTnS4+85ODDBgdX8ZoGX/guD6w8XQN0Z0+05XMWTA6yrQzHbqdox3iWqzcSrKwHcGcvMYsYdCYHRsBxyrD1ggqK43FSB6zGusuC7d+V9DLBqlbG9PuJIrSdoGRgn3iHh55Uk+gkEsQ9GH0MtDKQMjB9ZIUwnPkXHfnrHtJbcSB7dpNyoACc+px/KRJCj056YhUmIIA6n1gFPHOfqYgyA5OCB2BkHyw3ZPXsJBZkYyADz0zE7AklUYSvfdYdwx9FGI3JL5B+2cGBAW+gYdsxNY5Y4P3kiTjau0Ke8aApyGHPGICG9lLEHHcwA824Kc/80TZLLl/LnIXrj6SZKDyqeYCPl4HJ69c4gosbq2SBxmT3EKNmVPQknrIlmDFhaPTGe0Kka2VT1JOBjvJeDac87F7+bB/nIW2WuADYTgAdYtpbn8uIDTGAxzjuccmWOvlGPMe3/tKwXXHmBGckCLcxZiMbT2BgSCsWxsJPoeIwCA2AAR2zEr5J8uO+SSYMzM4zt59pBZ4gQq6KfQjMifE5UOSSME57ekhgHJHGIhgMGLLknGOpgTsxjG3CjuJPTrSa3aw25B4Axz+cgqNjamWbuAOgll1VlBKuCQOpHI/OBWSMnaTjpzAquACvfvB0YEeXAbnrAMpJAO7HXH94AUCdBntJKrEAgge3eQsd0xs6gnOe4jSwOpO4FjzsI5+0CwOruUOQo5yeOYBOOCTz1JzKDa6HL17hzgHvJbwxYgFVx0MBllBI38DqCOkiWUNwzH324jAFrjIyPyzI46HkDOOYFgr3ZAtUsv7vfHrIsHTPOT/AAj3jqTc202bH7EjH9JrGlQqLfxdLANyPPnP5QMhZBlfmPuJprUtXy4wDwAOn3kWorK4rvqDEEgMGBH04mZVtrcKlxPOCQcZEqND1WUX/tqrCuQMv05lnHi79ilgNu1OQoHTiZka0W7arGKZyQ3IEsteyjbc6socHbwMMB1PtA11LtTAOeSemJpqyRzMWkJ8HnruM3VTv5/HPf1ECAHJgemYxNMggiRMkZEmUPrJjMrz0k+SOsBMIhk+0fSRJwYEoAgDEqsDOuA5Q5HIlmIDJz0MAcRcw5gG724jJO3K/rEQcRqcDEAU8/Lx6yRkR3jzxAREY6esOMRQGemY+CIu0faAiIQMefLAMRRiLMAhDvCQEUcD1gKGYj7QzKHCKLMCUrcSZ55iPI5gU5KniWF9y89ZWwxIFiIVzdZi74mV6rSn6zHqvLpalAwMkjEtqNtll1iZy7FuPQSnWWmzwxvDADAAGMTGjP1AHT0MtUEqrlRkYG0d5R9ZYGIKlch1754MipkAHIwd3/8ATFyM4b/zesiXB4HAPWRLdu0C3Srv1CrgnOcADqcToaitK7krAUgAAkdD6zJ8LRrdYiKxUnIyOuPSbdWG/FtuHO4feRWj4Tprb7rdPS23VaUeLQfXB6fee7+F61fiGiq1CjBPDr6MOoni/h1v4X498P1A4Wwmp/v/AO4npqB/l3+IbKOlGtHiJ7OOomPS47TyKHIMbnrEnCSKB/xCJD9+POLAfaRbqJFWMeAJFjF5iwz0EZHvAgGPeSEPpAQIk8mY/i3/AParQe+Bx9ZscgniYfjOf8tIH8a/zkHkra6zUCyZdhgY5EvR1WsK7Kd2GGfaZXKoHUnaQxPB/SPxK7FLljvz0PAhpqvrqcZrvQlsMe/2mdr0p2oWJA6hRkGZ2Zd4BBHPIlysoYMy5QHDCBS23eqFW6cEdMdYlPg2AJ5HHIOOss1DISGrrA2jb8x5xCtd1bFCoUfOD1J9cQNZKW1MpAUMM9eBKK6TUrCzyhxt6dZN6DTSWFnDEYIHX6SoNX4jC0WCtupB7yCRceEEXIxjqZVtUv5mUjPXpxJ1VVKqjeWLEjOM4/KXOtWnQI7raSeQPKf1EoKrwdQqI4HGFwOktQeIdxK4GMbhjJ+kyV1glDXlGyc/SaDu07Cx1suR+DhSpHvzxAC7uzBFUdixBP6STm1fJadwUcYXEbXgsQn/AA8g5+Uge/vKb2StgtaOKyeptBkF9dqrX5kAGdvlX9ZG293sz+HLLx9Zn8cVIu4EKT0J5jOtW1Sq5UL2yATASiq3ISornufT6xNpv2gAGUAJ655jdVFi+MSAQGGOeIrDWVACrjO7dnn7wENMh8thcPj0z9ok0o3vXu8I9S5BKy5TVZTkrlF5JB3Yh+Mo8LgcN8uR1EqKXrOns/ddSMZxwfXiAbY1TIdqn26TRTrFK4CpwPKWAOIi1AVDqN7bvOorUZgI3DxK7FOHCgbgO5HeZmt8QuWrdmPQ5yfyzNLul2nPgL4ZH/iN1HtMQfaQXVlbqpz0MCdhVlG1drADIIPm94yFOnUkcn36j6SerI8Q7HGTyMjJP3l1rY0ycoWUhGG3g8QMQ2OCAXGPbEm+k8OgO57dD1kl01ljBkWx1Xsnb85tWrxdIygF2TBAY4GfTMg5ZpbYW2lQB1PSba2NVaOSWYDcykdJa2du+1cgDkDtMV1tjBjWxUdW/wDeVRbf+Icl8nPIDc4+4g5GM/IoGVAB5kLFepgMhgVBJI5HfiRVkavbYcnPBziABbOG3AE9zzLcMjVsWQgjjpmUo6EWpuBCjIH9ZagRlBJOc+VTANzFsGpwyEnjkwqRyuKWUseCOMy17kt1LWkPuYYBHHtM9pVbAQ7MVHPH6QLBVaH3uvhAnaSvPOfSPUeGwbwXJqHHI5yO59Iae8vTtYrXs8w3Ngn6GVuarHAFhGeiEbR7wi1K7LKVKodx48i+n/vM/hbXO9SpHXOAZpS5PC8JRk5JGTzzjj9JBtRvrC7V3Ak7gMEfUQM/iqgIGNxHBYYH6S/4fXpLrnbVpsqrXcQp5c+gjet963XKi5GQAc7veSNwRt6qivjHIyPSFV1aeiy4bAyknADRavQpRqbFpOUycZI5EgfHVyTcAXxk9Pylti6qtQ7WKQ5yAfmPvIM407fubcDsW5kirrwwY+wMdi7rCNyrx06ZmjT6HUWVeLWud3yhTkn8oFdSNtLNlf4feSK3AhiNoPK9wZcijROy2q4ccEBcYz9Zcz6a6pVzyBxliCR6SKrVbi/7U1qCfX+0s1CWBVCH5yOjd8cyvnYyhaa19SeTIVPYCFwu3OeRIN+hqUm1ssRtxuLHgyyqgeGVXc3fnvM9etZR4SkEZ6YxiUX/ABaqhirBmUkkFDx+sDq//Cmk/wDFf8o//hXR/wDiP+U7sJ1c3BP+FNH/AOK/5RH/AAnpe1z/AJT0EIHnT/hLT9r2/KVt/hBO2p/SemhA8m/+ELf3L0P1mW3/AAnrVztCN9DPbQgfPL/gOuq+bTv9hMNmjtrPnRl+on1LJldlNVoxZUjfUS0fKzWRI4M+kX/4c+H6jnwzWfVTOPrv8HOAW0tof/SesUePDES2vUMvfImjV/DNTpHK3VMp9xMTKVPIlR0tNq0Fgduo7+k1WWJZyhVfTdmcMNgzTRqCp55EDaBlzvKnPcdoLnsvA94VsGG5Tz7yTFlUtkZbvMtAE/Kcg9B/aTOgtZdxG0ZxljgSsLv6g5x3MYTLea3kdV6yCJrCMArK+OpHSJmAJyCAe8nsboM/UCIDnzEbsYz6wKyVBz1+kknHOPN695LadmG+XsYAAMAX4H8XEimpY/ulh15HMXhMTuFRknIfhFQkehzL10mrG12CVr+61jgCBlwVO3Zg+hk9uBlzyPSX2VNWQBbXc2NxNZyPpzKXFlRDNWx9xzAhnBHmJPpGWUMTjA9JIneBtVQeuT3/ACiPLk7VA7AQAoVXIGM+sgDnA6E95YSXb5gMeokSDvAOD7iAJu3eQ4YDjPaSFfhVjxFG5wSCesHQ0g4YFieMHMnY9upNaOFyiBAAeuP/AHgU1qxU+ZVwOTk5IkLGKAqqkjtgH+8mQQx2huOoXBEVrtuK+G0CVSVKC72HJGArLCwKQm1skDkAYlxpxgKrba/m5GQT35lTOK2dC2Bng94ECGJXyDGDn1iLsGIYZP5YkltR92Tz2xxAX+K/m8pPHI7wInecEA89JbWuo1LirBYgHqemBEUBxjbjpwQOZqoU1eLbWAMqFAX/AK9oGU0gMVVmXnIIMkaalGGssbI7DEssQi01EKSffgd8RN4YoztsynfdwD9IFKvQo+a2xCeRkArJrWtz+LSx4OBWHIP69ZVZu8tiJuJHB659jJcKy7s525IDdD9IFposFgV67lK92HX84noYZ+bA6hhFvdwdrcDvkkn2gbSrqHHUYJyfLKEunNIDsAeM4LdJa9xs0tdRoUohO0k+sgvkYedjX/EVGf8AeR1KFufJYOeVJUj7Rg16MY0y4xjJ6dOs21d/pMWkLfh03nJ559puq7/SejPxx1A9Ix0iMcqJDBkGHOI+kCekojjiTToRI/SSTqcwDqJGS6ZhAg52qW2lsDOB1kkPAOOojEMwAwzgwzE3T6QJEcZiEl1URQBepgRADBj+8BYEAIGEAjHymEa9DAR6CC8r94EZWJO4gAHWHSOIQAxZkuImGIBDvFnMDAJEyeIoEI+8CCJHMCXT6QMMgxdDjtAi4yJnszgzSZS65kV56ofsN24g7iMe0iaXt8yDO3jAl+mq302V/vK5xL9HUdrk9CeJkc5qLF+ZGEW3HVW/Kdo1A8GR8HEiuPgSPedoUg/uxjTKf3R+UDm6YNg48o/i6TVTUw+Zt2XznOczWtCqMbcCN0GVx6wqyyov8NutHD6d0tHr1xPU/HiW+Haf4hX82ndLRj+E4zPPtQX0OoKnANLZH0Gf6T0ujX8Z/hipCM+JpQv6THpcdLeHQOpyGGQZEnOAJg/w/cdR8D0rHkouw/Y4nQYcZxMqbclfpIv1XHXMefNiJuSJFMsSwzBoAcyJOeIBuhI4I6RkkKT14gRxsbBOTMfxhtvw4nGTuB649ZqGdxZupnO/xIxX4YAGCsWGM/eQeW1NiNYdnJbkjHEzgFjtCue2VGRLWfxArtYqKOg7iWafTJdUGRmZs5wvHH/WYVjsKphADyRLhajIw2klsAzTZp0r8TcV3/uoTzj1mXATazICT2/pCnkfL3PTMAu5zs8rYy2BLbf+BVcta7bQ24Engg9plYbX3qQp9x/WBv0m/UaTwg3yLgNwMDOczNqBWLNgZzwPm5zJad7KtOMV17g4XGPmB9Zqr1Niae587lfG1S20D24/64gYNO64wzOpJztAwPzzBbS7/tmyrdCMkj85a+p+dV8vP8W4NModSx8oGehPaBqqR23+E67SCBvIECNQ2UrJVccAW/0lHLrvThQvYDEryxBDBscc54gWN4m8o9rOTxgjEakhSqMqgfMhfrHRcaLFLWZxxtYdfaDWAuzDDA9BtBA/OBJPFer9mAEU+bd0B+sq8PPzAIx4AqHX9YK9YC5dg2ei4AEsYI+docMudoB6wJ3u1fh70J8gGAcZx6zO9zkGtamG7suMnE0OoNNRss84UDGe4i09DpmxkyWGQOuIELLN4G2naDgHA5xjrmT31Iqp4lgZeilAR+f+00IrnfZ+KWutuuMEfTpGKkDKNlj7zkhlx/PpIM97bkNr1bSe6ADP2AhVW1gVEW2xyeFUH7jpNbaRqa7ErdlQkkdSPzmUXWVVbB44uxkslm0ZgT+I6a/Sv/2pCm4ZXuB9feU50711WMjhwRuBPGPbMre02bt6uwx0Bycy5FxSbmXIK/L3GCJRPwKnBZXQnPlypz16CW6mlU8RQWFeQzevSVpX4emD4wGOV+omsKyV2oy5LAEA95BzGrtssUo5XxO5PB4mjSq+WQE785+vqJCuyoNULACudrKDgzTf5ivgoy2Z5BXGfvAhaCayWJUhsHJ6TOHBJypKluGGOPrNthYrYj0sCoySnOPr7Tn3LuATdnPTtA06hGXNyYCv8uccnuJXqhUGYqqngcHI2nH6y2td9YpJDivzoo7HuJT4Wo8oTNf1z0+sCAFZrD1IBgYsMgcnJSxVz2IzLXawbjY7WWOOTjAx2kUK7gHrG7B8wPEoo8QnIc5wONo6mTSweH5S6sc4BltVK2WBrQ5QA+UHkmIVbh51aoYyoPeBFqK1pUbm8XgkjkZkbKmwHcscj5j0kGR0bATDeuJpS+qmtmt02+w8IW+VfsOsIqQ2NThPmXzEgAH8+8klbM37QBRjgsT5onevdutNacbtoBUH04jqetlAbFhY8nfjA9OYVBi1Vm4glAQNpORxLHv3gE0oEOSR3l5apdy5YqeeSOvrKCPEr3q/AbG0QCtN6lwnkHTzEsOZZqqSCqEuwQkBwTnHvK7BWgLKKwMjAAzzE1ptBdx4eF5YcZkFfh7WYoGGcdfSWppGIL1447y6tKAyOlqO5A8jhm59OJpaq6ioOFBr8I2YxjuBt/MwOagLMdzWFVPdv6SL3EHciMAOhzzLqrqXIfdYozjFmOJHaXYnxVCnPJBIP5QKUuJO3btyck92m2jSXWD9n4iv+4ACcyoDwbRttpchSVKg4/XvJO7O3jWGwH/QTmBO+mzRapa70LYwwbHXiUPbS5Z3ONxJ+TM0pYdtjV2+K2CpDcHEzlETAZQF67VOBA99CEJtgRwjx7QFCPafSGD6GAoR4PpCAoxDMIEwY8yHMOZArqq70KXVq6nsRPO/Ff8AC6Ops0XXr4Z/pPSAEx7feB8s1WhspsZSjBh1U9Zk+Uz6f8T+E0/EK8ONtg+Vx1E8N8W+FW6O4pauG7MOjTWaMNF5Q8Gb1tDLkc+xnIGVbmatPdtPsZRuJuZdyovHUZj3OD+1VVb1mqp0VFLuAuM8AZMleUt2hVKjhQfSYVkVHsVjgbccENI1qQp3549uPzjvrdHBFh2Hpz3lqagKo/aksPSQVbOPmXB/hPMg3mGAH46jORL8LknLA9wVyIr2qJAD7BjnapyYVUVTI2gkn+LtAVup5Ugtzz1kql0+7/tGqIxk4RSWOZpX8IRuKW5x139YGQtaMba32Hk9pMeL+fQEcyQsKP5FCjtluYz5VylZBzgkWZgUWPaMDw146npmNSWABwBjEn4al9q17D3IbMk6LXTuZwTuwVGckd4CCOcgEH/UBmS2r1xyPUdIXPWy7U0xr3Y6tk/nIoVBJus2gjnntAsNdllrhATsJACrkSlku53ZJU4xjmbCPDLNS7bSBzWc7vfMr21MpdbiLCc4ZoFNf7R9mR5eQ2MfbM0U6K626oEh9w35UZ2+gJmU2Dzq24A+3WbRqiuoa7wjiwDHPI4xINOm0D06tltYlbK9r7urE+mJkv072ahxXWBtJ3Afzmm/4s29V4YJy+DyfrMw1VN++wuy2dscwKk062bVNor9TtzLb9J0AvDp0VAh495BLlss2sWW09NozzLNO+6tvCO58859PaUUpp2rYVlMLyQSMfpJsEGjsCMp8y4OcdBz/OX3sr6XxHasOchK0POfU+0y/imVU8SoLWBnDKAMH0gPUowVH3owKgfs2B5EoQMrBXU2B+MMIkspZdmzjJxnqMySXMrDwxg+vWVAKCrDOQucAgkRPWKmwz43Hbg95Y1TrhktazHmI6kfUSFhUjLBid3lBGfr/SA6lFLk5IKj93PIMp5DFE5xkEnqYAWhckAgnA3HbzLM2GvICbgMHB/WAwWVOSMHsW/pINS7EKzAA9yMyxbDWQNhbIyeYMwYFhU27GDg9IG3TqV09anqFmyrofpMtX/DT/lE01/KfpPRn45aRh2hgmGMSocRwZIiQPSUMjEadZHcY16iAyOYsRtw0jzmAzGBwIjH1AxAIHnMfSLvAEJIMDBOHxGeICEfvEOI1PBEB9YAcQ5IyIsn0gLODzJqciQMknSAHPaRXqZLvK+Q8CwdIs+0Y5EiYDyYdRFuMN3rAePSEW70gWMB5iPMfl9YzyICxnvIMnpJA8x94FXQ8yQwY2XMrIxIJGQcSWfuIEZEDjKPB+JahP4xvWbKq/2aAekz/FENZq1C8FDtb6GblVSquh4IyJFVlCI1EuXzcHrIvWRzCoiv0j8PHSNTLlwYFOOxErdfMPrNLKJQ4wwEDoaIBtHrVbORQ7cf8pE7n+HDn/D+izz5MfrPO2OdN8M1OoW5VJqKbe5zxPUfCKvA+EaOojBWpSfrjJnL01jF/hweFVrNN2p1TAfQ8zrsc49pyfh37P458WQdMo+PcgzqDqZhUsc5iOIGJiAAO5hTXgkxN6zPqFazAr1JoZMt0yCPeGjubUaVLHGC2enfnrAvySIDrEzbEkPEBTcGA+sgb8k/lOP/AImsrFdSWAkbiSAfYToNraK+ObDn92cD41cjXCx1A8bPzHpjEK5+aRQuE8pJODyRIVasqLFIBOzDEcYlL6hl0nh7QN7ZJCyqrUCgM7tlPQ+pgaTbZ5nSlTswCQMnn9ZTv3PjG3jOCDNYB3LtcXUE/wDEVgdvsZi1KW1vx5lOAC4/QwrYtqtQacIK924N/C3v9ZlapPGCMSCzYOBgCK0OlIFle3knkjzflmatOg2V2XLtVj5QTgn6f3gV01kIRvJAsBBI57yqtSafCz4lYPQjH3EvW9abGaoBgWHlJx1z1kb7PCGW0i1N/CrljIIW1UDCaY2BxkMT7SgnZYRcM4PTEus1BvUXHO8jaSF647ytHTnG0sDyd/8AQwNnhaNzhtWawedoq/TrKmp0dr4TUMQF4Jp29PvKwWI+QsuCRtHU/wBoV1W3MyVKwX0zjn7wIPT4bhlYueuSuP0kLMFCVbCjjBHea20t614Ndhf1UZx6mZhW/wA2MEdScZMohXU+3cUKdwSOCJIDdna6KMcHGST6S7Y6HdyfTaTx9Y66QquzlmYAkZ55gU71RS+8FhyQcy7RarUae10ocJ4gXdjzHHPP05mcFgQi1P06p/PM0J4i0bm3jJwFGDu9STiBKvemqt8etgqnCIBkMw4H19ZoTS6gaa57NO5bdtAckDHrMOoss3oSW29R7D2li6m21fLdtUfvE4H2z3kFz3laTWr7X4JfPP0xKAzHI81rt8vkGQYgFsYl67OmMk45+npmQottS1/EOwBcdeVPTMBvXdTp2Fi7XU9CeSJdTeoUq5Arbpkcg+o+8jXUlS1WO/iBuoG5uD744mVqgLmQ2bkzgMOeM9TA7yXBdOFCm0qMBAc5Ez12+NbZ4ZCts/eYHn7TGlVdeVrv3FyFYkY2ia9Pr6tMhVseI3DL2UfT1kD26asYdSLVOTkAjPY/SXJqi9j1WjjIAxxuB74kLjp76gONg4L1jJ9ZB006NRaC1nG3ZjuP6QL6yy3O+mYh0G3a3Pf9RFqXF9YKpWSAQ6bOFPqDIOvh7n8WtGfgnOSfp6QSut9zPaVKtx4bY+uR3gZazdXaLChcgckDjA7n7Rve9V7MjAIz59eOs2G3w1Zq1Vk27dy+v0mGygF0xv3Z2sGxjB7yid1Bv1KgOQHwQMzPqanSzFIBC9QCSZZpleqkk7TZWdi57Z6f1k7KR4DXgjh8Y7yihri1YC4RM8rjBJ789YlRGLYRwuPmDbhn7yBVwqk9+cA5kBvrJL7lz6cQiXh7nU2EopPJx/KO9QLgKFZagBnec8/aJ7GKINxYA9CY9zjO4MMdPSBYNRqCSK3qX+EPj+sofNZCp4bZ5O31lhDbTkDaeoIk3se2oADGBjjEozlAFBZ2AJ7gGaNPWqOKkpqVsbm3cA/WU+EgKm17CMcDcBLNu8FlTBPJ5yTIqdgBGFFOAT5kUqDKm/aEFNoUcEtmWGtFzvwTxwev0lRaqtiShKg+Xa20wFp7ErAeq5vGzkEDGJoGs1L0ircjru3YHWZ6lUs4VPE54wegl6CpDh6l2lcrh8nP2xII7LQ+bK/PnoMDBi3mlVTKrtzjJ56ye8MGe6hWAOdxJUj9eYJctlihxkdPKATiAgy2uyudh5IJJyZW1wXGXYADo7Zz9Ja9FTO4qtsVAOS68j6mVoHTUAm7jHULuHqAPvA3a2jT6OnTMCw1ToGtQt0B5H3xM11ovbyKSvXCgZ47Si3UsdS9jh2sbq7pkywWPZpRizcwc5K4BHTtA97mMcmKObYWjaI94lMIF28Rb5VHILN8Wc9pCTBgS2iPAEjnMeYEsiLMIoDJkcxmRIgPMza/RU6/TtTcOvRu4MuhmB82+L/DrNHqHrcede/Zh6zn1tg4n0X478NGv0pKj9snKn19p881FRqsPGOfymsG7RHxG2bgD2zOttdUCOi5G3J9u887VYQQQcETpNe11Kq25hjjBxiZ3FwAPhqwGHmyA6/oJA0/tAbUQhjgFTiX2O7AFXYD3PeVCv8AiZiQevY/SBTcRkA546Y7Rjlebn+hGZN382Sg9OP5yaKRk56nMCII27V8xx6QSwhFCtyeoYYliCxHJR9h9cAyL172JdtzZyTAldabNpOFwMcSiy4qwG5FB5wJd4IxiVFEHOwB/fmWCRKvtAVjkZzEjKoZSM/XnMVYZd25i2e2OBJEZwwUKvfJkE2pSykMm8Ec7G6ARMWalSFBXGcDtIoWXlRnHBMuUNkEByQOeZFSNlqUKFKkpwE6Ff7yAd7fDUoGYfu9iIWix7vMWIwDknJH1jS9ayynHiDhWzg/mIC1ArppVjuryflK9D7w3ZOPEVvQy97z4Z3p43HOLMkD7gysVV2puQuG7q+PX1HX8oCK1owO4HYONoGDK3sFqjc20glsDge0ga35LLsP1GIzY5q2GzcvcBsywQS5SxZP+JnrkZH5yddhrTBJbPQD0kCUAJercOnI4EXhFXPhiwjsU5iIbPlgQh25xyestuutv1Bs3KuABtHygDtHTptZdnZRcxPfYTNFfwrWlsjR2r67l2j9ZYVid17KA2cFvvIhiremev8AedE/C7lsxYtQIX96wEfkO8g/wxzkFKmJGM7sY/Sa51OsZXtKsCThjzn1zINaCq7bAre//tNS/CbCo8S1WI9c8S3/AC3PWxCf+Uy/z9J3jMGa5B4jAhWz9YgUDlFGU95pPwssMG4cexi/ynLZbUE+2I/n6O8UWMUGRtx+QlL37PKSBjuhzNNnwVmPl1WB6bP95U3wSzaB46HHsZrP89Tt0k5RfoJpq4Q/QygDAA9BiXIRsP8Ayn+U2yDlSOciM8wHKD2iAhEu0XaPuIGURxmIcESXSIwBj5oDrGesBjMA4zHwIscmLrAfUx94QgRPDgyTdZF/lzJHlQYABF0MB7xkwGJHoYA88yR5H0gRPIjTpFGneAzIE8iTYSts59IFgIxEeekBjaIusAi28R5H3hnHaAAZgRiEfECOfQRjJ7wOYlPYwAxgiRYZ7wQ5OMQJGRIyPWSIxziIE+kgrxEDiWESq0kLwMseAIVVdUt7MjjKAYP1My/DrGosbQ3HzKf2ZPcTciBV2jn69zM2t0v4hQUO29OUb+kg1svcSaEMMHrMeg13jZquXZenDL6+4mtlx5l+8CL145EQJEvQh195U6FTAkGBHMpcDxF+ssBmfVXJp18RzgDt6mBOys6zWaT4YORbYGsx2UdZ7hcZwvAHAnjf8PLYuoHxK1gbrTtCEfKvrPT6/wCI1fDNObbupOFHqZy9N4zfC82/F/il/wC74i1j7A/3nVx27zz/AMH+JVafQALVZfdYxssKjy5Pv+UNW+p1+GNi6bb02+Zh+Uw07xODk8D3nNt+L1LqHqFNrunJCjPEwLpWsU+NrL7AP4jj9JNKwu8Ljb7DA/ORViapfiFjeK66agHDKT52/wBpst+IUKgWoPtUYAAwAPvOdTpw7EUrk+iD+s11/DrnAa0JVn+LzH8ukBWam+1Q4bYp+nH3laoLHB3PaR/CC/69Jt/B0LqwtgNp8PdlumcgdJpL7RhQAB2HEDENHdY3yJWvq5y35Cee/wASV2JqPCsclawCrKABz1nsFYkbmGMzyX+KQyfEBa9m2p1GMdwOsg44dLbvD1LEgLgFfX2iUpssrFeSWxkkZlj1DwEu0z9c/wCv/wBpXUbhhLbCCRwFAGfrKphF+Wosc43Dg5jsRltsUl1VBu2sMDEtrr/D6rfXegswcndkAH6CUve7WE2UrauOSuSCBIHSo1CtsNatx5WODNtttG9LGBUVpsBPI44mD9obK3dECHgqx6+2BLVStbyLCXNY6KQpEKsqrXbkDKvhlGPeU3KmmYLtZ/UAcidClEA3KdQQTt/aEEfaXXabx9MQtYFvRSOcSUcig2W2t4QdioLHfgAD6ysWKykpVlvfjn6zr/g2qqFOx23YLMtgPPp9Jmu0D1Lv/wCHyCSWDYiiggpUhLr5l7dpWSzMuxslQSV2/lL669zMELMH6YMt8CmpbUsxu7qDkjHrKjI97YCm1MDodxjW2whrqnKhDywBxn+k00afT1qr2aRtRZaMV1k7cD1Mq1OoL0hfDGxCdqKMKPt/eBWdfZarLZqGYEYO5z0+kVGSRjUBl5HA5IlJUM6irTsT1IPf29INXcPMUZD0ATsPtA0Xq1bkN+6cg/8AXtOjXp9OavCawonhqbNvB4Bbic2tXfwjaWC7gpYjqJ1EOPiViFlI/CgbT67QYGRKRfof+E7OGCIO/PmmN6irmt1IK9UzyJ2Gs/DfBiC7LbZZyVG4qcc/0nLsTwkZLGLWWHzAjB2/7wM2qW9rA9bHLYwS2PpJAqa/BscA9WGc8yVnkCsUU7lABJzgDiOpLMYK03ADyhm45+sodOnJcCkgjbnK9IXadzZh60LHpg5aD6nUeMWtbYMbCq9MTMbDu32OxK8bd3B+neQaAtlVjnICsuDkYK++IvBqCZucA2HCsB2PQntiXfD2OotWpcYYHO/LHH0/3mhr0/EivULUVKHaa/KQQOhgYgpVGqS2pmJwCrZB/KSqQlnUFSV68c8wou/BsXXSbhnAfxNplmiS+4MWs8JcHDM4UN7epgJ9NqdRm2qqwK3HiA7VP3ka9PqclnZfD7e82AOdHs8QMUHlYE4H2z/KZme1Kw6AWIvQ9eYEKkt8dNp25U7iG6e4mo5RVfLWLkDkZz7mY7L3dWO8jJBwyDP5iadN+IWuq0V5VjjrjdgwLfErp3jKhixyfft/17xOS9Naj9oz+YEDGPYiQ1RxUXLVvk5GcAg5/OZjqGWs1hTufkMAScjtAn4RFqVeL1bBB6+nEq6uwVWUgYyR1HrH4zq1eXFidSdnIMlcqGxXrtUMSFxj8uIFbowG3Iz6dTD9sUZ1rJVcAk5CiWFitil7d5s48i4JPr9JZUWYOi2ZViDjP/XM1UjKG5/aA7SeoyBLFYBdrV9eAxPWSYVJYqlrfE7AcgiWWae1HVnFyowyMKePtJVUVOVAALOScY2gKBNHXdmxgB1YL39MyhqvOCHyOwxj85B7bSFLIQM/ucQJG4+GKvwyZB5cKSzH7niGSu0hbAepG3AkqnVelbNuHWwBv/aX11XmhnFOlZSOHDDgd/LIjLmxx4xVlwcBQuc++ZOqqoh9jbWYDaCD5ZOttNnLtuGeiZxn6cSWvFbqTpSiFBkYQ8j2OYVRXpHLit3IY/KSB/WXGrWaVVewVMSTkggkj84nutwCzbi2D5u8rvbdtZXZyOAWYDaPpKhb1Khyo5bA5zLheE861K1h/jGR+kpNDcHaLR1wAMiXV6QvyiWDnlmO1V+vMgoe93XJ1AVjzsCyxWrZFJ3WEcgooEWoASqusa1bVHXZX0Mk1ZXJzuwMqQvBEK95HJbYYUTbCEckRnpADEgjiEshx6QIgSWAI8QgGRCIkSJaBKH3kcmKFT4h5ZCSBxCAgSMkWh9oECDPH/4r+GeHb+IrXyWnn2b/AHns5m1+kr1ujsofo44PoexgfLEO1sGb9IwJCE4mbXUNReysMMpKn6iFFhVlYdpodW6kDaqv1G7K9zIBwARydvB4zLUFepC7rFr8m0/+0LdPYCDWzMVXOEHAHqZhWcFmLcAgc4A80muDXk5DZ5B9JRi7xM42knnA5llbNplYIrBs4y44xKG+WA2Ng/TgyaKACTgHviIOgfeQMnnjpIjYCzFjlvYyidj8DawxM7vj1z7S8V1v+4xJ9j/aWpobrTmrS32Y/hQ8QMiMxBwQMjnmNWZzsY7vYmdKr4B8RsTjSOp/1YX+Zlw/w18V3bhTXn/VYIHIA22cZ3Zxjgy03KiFayxwfmKnH5zsVf4X+JudzvVU3ruz/SaP/g8s27Ua1V74AJ/qJCvMkhuS4Uk4xjr9pqQBVO4gnPQjmdRvgHw2m47tVfaVxwgAGfqZGzQ6AY2adh6k2EkzeeN1nrHJNliZZK+T6dpDxWBPmIb3ODOsNNpyoxSMn1J4mikeAoFXkx6Ca/lrO+8efdmt4U7/AEGO86uj0Wgaiq6253tcZ8GqsLt+pms98AZ+kqsYqpw2D6npN5/knbSy/D6HC6XRK47tdlv0MiX7olVZ9UrCzJ+IWtyWtVh98iWhw6gocg95vPGYzvrV3iued7Z9jIsxb5iW+pzIgc5zAmajNIHLkH92MHMr3ec+4ElnEsEiwHJOJHc38B/ORZQ4wc49jiQ/D1Hk7ifUsYFoYHPY+hhulfhjjzNx0OeZMAAcSh5iY8GAOenMqutWtVBPmdgigepk0MAn+wk0dK8q7AHHTvK66GKkNY5Oem7iOtFp42gH1nNteh4jxmJMHmSMBY5gekMwMBQ6x9YYgIiGMRjrDvAAOcwPBgBzEesBwhniHJgGMgxD5cR4iHPSA8GPEWW9hFgnqcwJcCCsMkRAY9obQRx1gJgR9PaOvkmLnHSMcGAzkGRfBjYjgyJPBECYH7Me0iPrJIf2cgZA+IHlekQ5EeMdTmUIEDiOL6SXlH70AER25HeGQekXPpAZ+mJArh+pkz0kWPIkEs4zI55jJB7RdYDxmVEE3EZxtX+f/tJO7IpbBbHZesimcs7qQXwcHqOIUyB9/aI89pLI9I8wMep0qagh8tXavy2L1H1lY1mp0fl1le9P/FTkfebjjHIjBIHA4Mgz06/TNyty49ziaX1OmK5Oop/9YmazQaS7JfTpu9RxKB8N0aMM0Bh6Fj/eAX/E6UfZRuvsPQKOJnSi7UaoWa0dOVQfKJ166KUrxRWiD0UYlLjzgQrsfA1rxqrLEDbEyAR9ZUEOs09F+owzEcFvNjn0Mt+Eo34fU4wd1TLgdc4l+k+HazwK0Y11KowCR5px9/reKiuFUux2/wCrgSaMLVCVh7G9EX+s6NXw6hDusLXP1y54/KbAQAQoAwOwmGnMo+H6h1wxWhfQjcxmn/LNNxv32kfxNNdlmxR6yo2he8gmErpq21oFHoJEuGUN0A7mZrNTZ4jAbQu3IOJVZqF8PD87uCIF5KC9n5J2BRj65i8Y9sD3mWy9K2RLXFW7hPF8u76TZZXVpa99xNh7KO5+kCne9j+QM5HHHT85xP8AFGnIFRuCNkHy7uk06nVa5rN/j/h6d+NoIAx6D1nI1ni6/UMLBYtoVjkjJcDkYEiuYE8InaQqkdFOTLqqksrFjKSBncAecf1gmnS6rDWqlijowI3e0terblUwhUZyDnBlVmt/4ritcJgY5zuluhr8Sl6sHKjKjHbuJYQLKEw2cDLpjGQemJA6S02ALYEBTkODuIgagtVSbrMCywcENjZ6YHc+srNVXjKq2FlcY3DGM9xMz02C3ZYHXuG6iXU0axQQ9FgpBB3hOkgte50qC1neAR26cy2zWvXQKaQSxJHA5Mppos1QZaCUs3dMcev6y1tA1amx/EU+v2+kipJqUuo84HPQ9CPvL7NMl9AGQSuQSOpHpOduw26s44xgrgDHWVm51w2/k5zCLb6Cin8OhVAflRvN9ZOnw6lTIAJGTvPQ5mf8Vc2oDKOW6Iw259RNBu0WpqK26l6SmQEFe7j6/wC8oBed9mxzy2N3fpKr0Fh8IcuTycYz9ZO2utKkw1LAdwTuJ7cRBfMK7Qy9w/8AEPWBnXTeA+eC3PAY8RV6dq3HmTdjOM84m2vYrsBXlWO3k44j8GnzKwHHBBY/lA5YY7xdhWVDwRxkzr6gqdRp9TXWCwRHznnBGD9pXfTpa1FDWJUoPC1rz+c1Ild34dNu0KAmOpVRz+ogT1SV10VNecCstcUzyzdcH25nCtS7UsltqtZZblmZTjA956DVVLrbALFxSR4jkDk+uP5TGb0WzoKazwQWBJH0Hp78Qjjait0OBbvAHXGRiU/iAmK257gKOs6Nmn02pcvuNRHGADjj3mOzT6ioEtXZsHIZHBBHrKJpRuAtWpyoG4qf5RipQ5tqGD/B2zI0V3uqlQ7KPbr+Uiabhuw6EZwQFI/lAmwZLt5Qpk5O3gReDa4KM6hm8wJTnH1k3bw6xteuzdxtG4EfcwPgawL4lwqKDgEE59swKHRlBPigH/l4iZ7+P2av2ByD+UZ6KmGC4xzzmW7Kq7vKG4ByCMYIgQFtlY2hlVx1B5B9ppS1SGHXJwADmVs6X1/KSf3h6++ZmLI+a1pcnqG3gH+UDStNPikPu2nneCMiO+utQppYlOMsWBJ+kq02n8dkr4UHqzAnHfpHVSMqHurXPK5HUf0+8CVVzbSEqYjoSrYP5Ecy7N6NYBleOgfDYMV9fg2EBSVz5fCOfvzEUA8K3f8As3yMNzyOxgI3KtQVg6kcYZc5+8PBtdWsqORnLEdfpDz3lvCUuwHTgmRqrvJ/ZVOLCeVVucfSA6ksY79vPQNnI4GePSWl1Qc1hWsHzbflPrLQRXWatTYtxI+Sr930y39syLtv02FDgEjb3Egg5Vxk2BSnV29PaGnbYAUexGGSCH4I+spTfXaBcCy7sEY7Ylv4YqWFb5O4YDHHEort8xK7t2TgFTIMcAoGwo4GBLBQfxIdiRtOQwPOfSWZ3gFNrICRx1BlRnFb7Bts4AxkRoNqFGIYk8nGIzRtsATcM9cnIldyWg7R1B82RNQTbDvkrtKnjIDRZegFsWDJI8sVaPTXuI8QE9G6CRbSJu3p5GB6ZOJILvGRlB2jfwAc8dMZkfCqYECpSyn5sCQStal2Elie+MxB9qbmtZOecDiIJ+GEYAVVuM5JDc/lIIGavK+GDnoy/wBO8N1e7ezMWB8pA/rLQ/AIwec56RAM9qKtnhb/AN0lVAA+0YpVBuAcE8gBuMReNtby27AT6kZiWxELbrSS3Jyev0kg99p7DdXkjDA4Ye8vAMzA+BeD+7Zx95pBMrKQhmLMMwHmGZEmLMKnmGZDdiG6ES4iyIt0RMCWRDIkQRDIgS3CPiR4hxCpZEN0QxAkQAtIkxYMgbKwwU2IGPQbhmEeT/xdoMWrqUGFt4bA/eH+08tWcNifSPjNdF/w62q22tTjK5YdR0nzi5dtmemZodHRoL9tZVm56KuT+U9JX/hd9TWGa2+rPQOQv6Tif4X1Q0/xmnccLZ5T/SfSAsivMn/DOrAA/wAxXA/0yB/wpc7A2fENw9ChP9Z6rb6yLvUnzWKPqYR5xf8ACSZBOsbI7rXj+s6Wl+C16ZwyX2HHYqvP6S6/4pRVwvnb26TFZ8Xvb5AqD6Zms87qb6x2VUjuZGy2qsftLVX6mees1t7/ADXOfbOJQWzN5/nv/We3ff4npE4DM5/0iZrPjPUVVfdjORui3TWf54z3rdZ8U1TfvhR/pGJkstd2y7sx9SZWWiJm884l0yMkmRYHPtAtiLM0hgAQizCEPMRAPYRQlDzjpEYExQGZAgnocSRMUCAUgk7gcyWVLFQQWHUA8wPsZgu+FV3Xtc99wsJ6rgEQN5O3qJBrUU4ZgD7mYx8NIz/2zUHPqcyuv4Mi27zqbW9OBmB0gwIyDkSFjWYCoCCTgt6CSrr2IFLFsdziTwBAz+EcAAt92jro843KuAcj1zLLHVR1xOP8S+KXVOK9M2wEZLY5md2LjuO6VAeI6J/zMBKjqtG3XVUj6uJ5XazjexLM3OTyYFPKOJy326Z5eurKN/w7a3H+lwZdg45BE8X4SntiWV6nV0L+x1NqD0DHEdJy9ht4ixPMVfG/iNfW1bQOzoJpp/xJargajTIy9ymQZesSO9iIiU6f4podSuU1CIf4bDtP6zZsyNw5U9CORNVFIhiWFItkCAGGkT8xlmDmJgMwI5hmSIkSJFMnMgD5yIyO4MiARqBwcMOvaBIHMe33iTmSJA6kCAtohgr0hkese4QIbsEgyQAbvEeYhx0ECTjiVs2BGWyCOkzXPYtbFQGI7CBXrtbZRUvg7dxOMkZmH/NNXnkVt/5ZLXHNakciY1GZmtNy/F7161J+smPjL581C/YzHtXGcSJXPaSkbx8aGfNRx/zQPxqpf+5P2M54QZ6SVmnRkwOD6y0joD4vT3rcfQyxfiunY/LYPtOUawO0YUY6SUjsf5hRj978pBviOnBGWYfVZy8ekZQOuO4jojqL8Q02f+Nj7GT/ABmmPS5f1nE2YPrGEJy2ZOljti+kni1D/wCaWeLWf+8T855woc8SBLAkEx0R6YlT0ZT9xGD2xmeY3HpDJ7E/nHRHqCD2HEWGE8wXfHzt+ckuouA4usH/AJjL0R6ZeRyDn1gy56zzi6zVD/8AyLP/AFS0a/Vkf8Zv0jojtgmpuuBIX2IHQlgAeMnpmcsa7Vf+Jn6gQfUNYhWzkHtHRHr/AIEMrd/yzvMfNPCf4d1Vun11FVVhFVtoR1Y5BGCft0ntbbkrGTyROW61iZIAz6SJYhiwbIPUSp796ZEqHiWtsrUkZ6+ky0lbaxAKbSfeJVstz4SE5Ocnp+cvGmqpXfqHXA9TgTJqPjP7U0fD6xayjJbPlEg0n4atqEXuxz2U4Ek40uirylasy9sjP6zlWaqzVqviuxcjBSpiqj6mQe/T/D6ib7MsBkVjk/8AXuZKsZ/jPxDUa3St+xFVCENvI5HPY+v0mej4nbZW3ma19vLNklR6ynWfFjqmNbPUKj0X3lVVSmvCoEbHLZIJHvIqzUatdZSa2uC89+jY6RqxpZC9asaj5XJPHrgyVaOtbFGYhR34C/XGYBrjgHB7ZCEc/UyKhc73WbvJYD025zIHRatqWtSl93Rs8n6y0Xh8VePhQ2Q+MDpxiaH+Mt4IpN1bDo5XOT9JUY6jd4y7qyu3jpz0juKrYzFCLSvJPQj29JStzFrAWOGOR69ZJrPErwSzHoB6wLdK1iKfBvdEJBw3OJfZqt6F7GZvNtVTklvSZEsrCipXwwOen6SVgWwFXHDckAnr/aBP4dqqxr7kqY4FZJZjnkY/uZGlLhq3ax3yR8oOQeeSJTVQ2m+SuoMQVJHXBHMvBsYcIxAbIOQTnvIFciXOHVB4iEjHT9Jk02mNbJbYvnJ2obRhU+o9ZervuVb2FjFW5PBBHp7y4b2qRHcgHJV8YOfQy1XIuR6hYwc2Nnlvr6R6QUoVssqV0QHcCeW9ps1Fbuv7hXswJwZkKWLWQ6BgD0x0lRoX4im5AlK6WsHjw0DfzmxbvEQtYysCCqsc5zOQhD6jeVXavGM8TWbNlKptwe/YQLr1UgE2biTjAHGPrCxrDVs98YJHJ7dJmNxJVra2sUAAFWAxLk1VVVg/BU3LeVw1j4LH6en1gWnSEhQ/kt2A7XHmzjriVJq1qvAfVKvOC2OSJTe/iPsJKBjlrC2WY+hmgaBh4NupZGz8tedxIgWLeb1ClsBl4HYYlNen32bHdFLZwT3/ADkRqa62Fe4MzeVRuDYHoOP5zNfa28G/gJ6oOD2xAT2jT2OjVNvzggnpN+lzbZQqXVFHIUZYeXPtOfqGF9i3tbVYcgHaePoSJfRqNHVaHTSEMg3EeLu3Ht1EqJa3TUB7DssoNbbNyggOfWYrNG3iNsdgwUHhz+ZzNVgvas2PUjVNlzvJHX8jmUtob3OaPKrDO0nGB9YEdPdqKSK/xFqgebIJOPt/aX/idRYMG1rkOdqlM5/SVA36fO+7Pl8xQgj6RJfitT46szHtxxiBC1WRmWytckDgdRG7OmFU1LkZIz09usmba3K7t7t6gdPvIPbR4m0nb/pfr/KUKpmWxijM7Ac4r457S0adcF7dyhsDOM/nIsxesbKyG9QTgyG+yusl1Yj5cHkcyDo6Qla7DXepCjhsc49z3+ksNCppjYyoHcb1BHX2JzxOaupsRgSnlCjylcyQ1nJN1ajvnlh+UDY/hla67Rvt25PmxjMjt0odCQSVwygjOCPeUG6nw28ym3OSTxn85V4djqiu+87iCN3OOIHU09lf4i2w+GfErbLjgjPfH1xM+pN19RXcV5wSuDuOO/rIMH3s9G1lfqSORJ2ELjDkkYziBz7/AB0q2XK+D+9wOB2kwXQ7UDtkjgsTxidTxhtIdhuPZgACIt+ndsq4Vz0B6LIMfhuunHi7m5JJXJ+3EvtQfh28UumFwHx+Uu3MCrIW2r5eOB1k7SSvRMHOTiByqUbfXbZizac7xyD/ALwbT6ilgprKbzuOODmbK1WoiwIwHdf6wvXxiGFuWfgnpjPtAp2E4xksw3EkciWK3irlm84UbhI6nfVY4ezbhxtGONvQSDBkOyxVdj0cjoPoO81mouora043A91IOcexkbU8Rd+OhwwzyPeUK1lZByoPsMS38Q7Mn8fr05mqhIo/tmFlZ5PHI58uIWW7RuO4EcYxEvxC3Oxvt/0JaKgx4Tr77cyVtSKhfZuPQheD+sh4gUFmBX1OY1uNieSssAchj0zJoVi1CtCKyGHJJ7yLCwWEna6bcZHaJ2Ku25cjP1ljMh8u3IPGMYz95Fe/tTxKyvftHRZ4lQbv0P1kQ2TK0/Zatl6LYMj6jrDLVCRzCBLIhuEpvuSilrbM7VGeJXpNXVq6vErOPUHqIGktmRi3qDyROJ8P19tnxe1WbNVhOBjp6QO7M1vxHR1KGfUJg+hyZT8V1a06S9Es22+HkATxu5iQAMk+glHsq/jOhsLftggHTdxn6Sj/AOIdFuwVt69dvE83Totbfk16exgO+JqT4H8SaveyIg9C4l+DsfC/ilmq+I21Wc1PzWQMYxOzieJX8bo2/ZIRZnG4c4nW03xTVLl7nQjaFCtyc+vEzsWO3rLjp9HdcoyUQkCeSb41rjknVWfbE3X65r0KX2sa2GG2LjiZn/y1VwmmuY+rOB/SSrGO34hqLtote5mPQseDM/hvZZjBJ952D8TbA26erK9GbLEfrHTrddY2KrFT1O1VA++JeiOfX8P1L/8ADpsfPHCmc74v8P1GicLqazWxG4D2npX1nxGkbV128EZOwg4+84/xdLrFW265rT0JJJxGakcbT2FHV1PmQgifRE/xNp20aOikvtyQSBzPmy5Vys6ek8SykgXlAvYjM38/6j0t3+JPFOHsesH24mez4rpupu3H25M41tFrkDxwwIGCV2zMNPY9oqRlLE47/wBZrPWZ+Mx1NZ8ZRVK6c7n9xwItJ8bWxduqwj9io4M5f4PUHnYCOvzD+8rai0daX/KXtOXfb4rplsCGzr3AyBLE1tV2fDcEe5xPOLp7Cu/Bz/D3/KSGluYbhS4HrjEv9Dl6M6lFPNiA+m4Sp/iFKZ3OOPQzgPp7awd9bKOvIkvwtnh7jtXdyFbgn3j+hy7B+L6YDJLfYZiHxjS9mc/+WctNGr1ZNoVl6r/KVjT2GwoFwewJEf0OXfTVJbUGFiZIBxmWLejltrBsdcGedOjuJYEdPeAU0gYbZ/5pc/0Tl6IWZUFec+8kGE84LtSvyWOQPQcS0a+0DJGQOCfea/picu8XHrDdPPvr7yco2BLR8Q46MT6y94nLtbobpxR8RYDJyIV/E3azDMEX1IzHWHLtZi3rkgHJHYGc78XtTc2prGfSZ7tdtxZVYCx4PHWOsOXZDAiPInn01965O77TWuur2/OR9eYz3hy6uRFuGMjpOS2vQjh2+wkPxdZPJb7y9YnLrtcg6tKzqM/KPznOGpq48wEbalB+8BHWLy0vaT1IzOd8RpRmL1kuwXH3zJHU1s2A4JlVtnftMetazFII2LgjhQIdazjHBgXUgjvM7ISeOs4ttQXI4lZDLKVqJOCwX6mDoikYtLCILgvl9IMnGZUbRtwox95UbXz80DSKwRkiW6fU6jSNu09rV+wPlP26TF41uMbziHjWYxmWo9Jp/wDEWcLqqP8AzVn+hm+n4toLuBeFPpYNs8Z4z+35QNxPUCa6SPfAq4yjKw9QQY2rPBwcTwHi/wCkD6Saauyv5Hdf+VyJek5e6289IiuRxPHp8Y1i/wD+Tdj0LZmlvjutrwRflXGRlVP26R0R6Mqc8wJ2lcnHM8+v+ItQoDWJXYSP4dv8por/AMQV2L+10rA9dyNn9DFwjrYiC7s5GQJkHxv4fjzPYD6eGcyY+MfDyPLqdo4zlCOJaRs28YAEiBM4+KaAg41df3yI/wAdoyMLrKT/AOcRSL2OBIFiBnr7CPfUVz41Z/8AOIsAnyup+jCBWc9SMCV2ZIIE0NWWGCSR7SmytlHk6+/MDm60eVV6TMo7TZrBhlB9O8y9ekzrQHpHHgyMgce3yxcgSSnjpmKFtMgQexIl2DiVMdp5kCCn6xlftEr5PEuAzCqcNJ84xJFcCQyRmQQIJMiVgVbnn8ogD07e8yqLJzkRBfWTIK4knB2yiG3I64iCAiHPcRMSOkCewBY0HGZNFJX3k9kCEOsns9oBMHMC+hN4rwDxbnj/AJTPaaZ31NKBf2hKjJHTpzPIUU32aT9huybdrAdxsz/Sej+BalPg/wANSm0XsbrGetCvI45GZnVduvRKi7r24HJA4AlF/wAXorAq0YW6w8AL8o+pnM+IanUa1wr2Gqk/92vJaFVBCKiDwkTnjr9zMbrUVFLb9X4musFrY8ta9B9fSXmqrT1Gy99ij0O0fT3mDUfGtHpc16YC9x1I4UH695ytTrNRqbd1lg8TGVXHlUewk/Vda/4v/wB1pk2AD5j1/Kc7KuCwGWBwxYZZz9czNVqLBb4ZqrJGeQokrbqt2xmOSRwgwIgnuHzGtW8M5xjgn3khqBa5IwcHgN05izVk/idTfaMYwKxgD0yTFu0tflrW84PQ7QP0lE7Xdyyp5W6EgkAn0HrKq3vNzYSzUInDJydwltgo+cWamge4BErLNZSzpaNrHIVhgtjviBFEsfO1TTjjFkt8C58VsVUKM5fyiROxAybm5HQ8rn0kXWsICrgt7jAx6ZkE7a/ApIe9bFzgKq7hn9JmZ8kuqMeevSXP4KIq+EGHoQAc/XkGMW7LCTubYPL5A4gFlZ8e5mGCDwB1xiSGpRSqqN3Gcfy59Za11N+WsrCmxeWHTPriR2Uop8N91m4YR8YPvxAtR6bEBfaHzyDzxH4iVsCVyvVSDwZnL3VkgUAFTycA/wDQkmewouQqknGO0DZXqGZwqvXx+X6wbW2BipXcU7cATBmttxdq9voDj7SwWKzuaWDZxwy/nEVK27xObGtUt8qnpM9l1Nth2ZQnsDyYrGZ2bBIK8rkAZ9hJUaVbCUyGtI5JXH5yoysbPGIIQqe5GMyxhcFIWvKOMZK5Eu1DKH27E2kLnC98eslXf4VZT8QK63GNoGQfz6QKA6gqAcKODhe/1kXUXtjOcMMgNiXJXTfYNli7up9/t2kvBdVHi1nDH5hxAoVtm9UTYPdcn84ka4Xo6Kq+D5xkYXHsJs0zVMr6fexZ1OHA4Uehg+jpXxNt6gc+GGeBzHddRY1jKGzzgAeWBUtuFgcc5O4A/fE2XUIHdQ62VK21W7N9pTXTT4pxsrKnHEqIEKF2+CCpYHgAHP8AaWoFe59vkCcg9oFSGKbiH9RGyBPM21T7ywQ1LFgQ927nkE5APtKNM1rsys2RjykDgTQayy7Qu3jlip/9pKqu9aggdRjqOo/KXnUrPWyrixWrDDOQOfzElZXpvFOEqJP7ynp9pcaWQKK0Ged2JF67um1D9Vwfzl50uEiCsbUcDvtHGftB6LLkJtQbuyg+Y+/PSQbT3KpKIOucEw26hbA6Id23bzJzpVBA3BRqLKhnaM5xmXKClFiB2s2kYOOh+3WaFrD6cC9QCD0POZTtRiyozDC5H7oHOP6yCRP7VR3ZFOR9JYKiLB5gp9e/6yt9Gu8OOQqYIVxwMdoV6U1La6UsVA27mzg595FU65WufddqcjOcEf2mqlFNQdmWxmO3cB1HaY7K9zsDyuektBAFYwxA5xjjiBqoTA21fxAnjp1k7dPVYA1t612ElglZ3bvr6SjS12V1XuzKR5WXA6ZJEss2Klf8RHPbvAqa2taa0deoOOokRa42jzeFs7YPP3llqo9ta+LixV8vm45MTUM+F8Rs7QDlYENM1iWqOoyMFv0mm5r66cbP2ieXjnHcmRWvkYZSy+YDp7STsQSAH32AZOekgztqrHrFWEUN3IPXuYtLXcHrZiorq87euBK/ACWl/wAQCBnKMuczdp6WDWEsoG0gkcZ5AlGW0JtXcwPcknge5ja0ixUOdjLw4Gc/eQsxSWQKwHOCxz9pTZXmwOlpRSOUXjEqLrR4m5jlweBg5EdTIqhsLbj+LOFMqso2qCjqqn1JzKq9JbazNW7uB83/AETKNbau6oAppqnAGPmk6lR/MjMGxluPl+8zPpm6fiS+0YAPQfeH4W5B5NS/04b8/SBZwLGclrGIx5jGlhWrDIm7I4HTrKqar/FUlhZwc5AEv2ogC2lhkDOBkiVADRaXKeGgAztXpmFLim4MOTjC5G4Z+ki+nqrJWvbYT6dojs3AFNp7YYxFe8HAlOr3eFvX5qzuEsJ5kLLERGdyAoHJMjK9HDorjowyIM4U4OfynnbLa69yI95Ody4fCgGZWvfPJsP1cwNPxT4lrNTbZpKqglWcEnqRNWiSrSVsTaFz23jBnMGoZc7Vxkd+T+stTWeFp/Dr0tIJGC5ySZKsOz4xv1bFCGGfKBxxLcagWjVVolbMuOCDOT4eGz0jKRR1G1CF991XjWkYJc8fpKntcnKV00j/AEp/UzAqspyCR95Yu5u+ZKpix3Zt1jEA+vBlgzgSpK8IST1JMMdBkyVY0BWI4GJE1NnJIx9ZVjA5cj7yQrGM5Y/WQWisd2WMIp6Lx6gSjbxyCIHONuWA9M8Qq4Mn7vJ+kkBvJ86KB/G2JlAPaMqR9fSBqKpWMHU0/wDkBb+kyas763QEsvY4xmRDbTyce0g9mcnb9yZrE1wtQNtoPrNegsxaBnAPWVa1epx0MhpmwymdGHStsF1ZONrKcAngSVT1VnetpTcAOOSD36yKFv3TYnoducy+uqsgkahd3PJqOf8AaYaR1OoWyweZXGc8rnP1zKHv3lhhiQf3TtA+0nYtIA8Nq2A/jByfyhSwLqXVG82CAuB9oAG8PTZ31qWGCA3PX17STCy8HYg2IMbicj65kkprufzq1QA4Awd0lupVRXcWwvQK3SSkZS+9m8zMQvPXn6R+Ku3z1sTjrt6zSGVEL0IAcZ3Mckj24lC3rqbv2rkjpkjj85aQBrLmCClRgDkD5sdpBrkSz9quw9vLiaq1QsypqKUx1y5GZEL4zb/EZyON3TI+8lVX4yum0OCc/fEr30kDc+T3XPEvFDbWs8EIgHLGwYElqRRtR02hbFyV6EHvLUV2W0lFWpOnU5lVeo8JwyqhGed2OfaSNekXz7gP4QrZyZUaLE4xk59BxFSLi2lvYl6FViOPDO3n+X6RNTQjf8GxT6MwIkn/ABNyFAjPtwBwP0gui1Xz3JhgPmdu/wBJaRWK9O7ENlQCegyYqK0ywZVZBz5hLAlzDJTGeScYhXp33Y3oB18zRSG+l06MT4W4NyFTPB9JGyikgK1bLjkYAOPbrEWVVP8A2lM9cJkyt9hOVBVc9OYukNNKjE1rW+4nytnA/KJ9FtLDJ4yCRyDJZVCStygk8ZzkfeNtu0srh2HYZIzF0ipdKmwMbDn0A6QOlGOLckdRtxNBsLAIC+0DAxwBBnd0ybdw6Yl60ildEj2bRqFA65ZTxG+gUnCamtl/iwQJoIApUojbe7tjn1lT370JwoGOucZjrSM34F89Nw6Aqcfzib4e38eGzjaeTNSXuay9abg3lXB6H7xLdaGLWkFqz5cdI6SMT6R0Yrlyw7eGZA6W7buaqwL6lSBOst+6pawVIPBLHke+Zd4i1uUyl4PKlbWB/Q4k6WOA1DAdCfpIeEeuOPpPRrbVuG+hjkfu38j74lT6jdZnwipxjjuM8H6y9EcJqGABZSAehIxmJqCoUn94ZE73jWCpmR9xJ5QqTmR21WKBqGWtzzwRx9eY6I4XhGAqJ6Cde2lSvktqC4HJQZ/MTN4V6fLZWw/0xUjKdJYFztJGMnA6SvwH7qfym+ui3BB1GO5XcBn9ZelSWqCAWZRggkcj15PJikck1EdY/B4Bwces6d2nprp3lWDE4AJ/nL669PfoUqCeYPu5P6flHRHCNeJv0NW/S3o5RkIOAeqHHUH3m5KKaDZ+wrsxzg4b8pOp0Nik6dEZychOBjmOljg2IwsIbqOOOktChKyvBJ4JnbP4a1SAtaspxhxnd9DiQ1On0v4dWS5SQflROfucR0cuQ2LBx8w7k8RGthWeAcnrmdA0b8ugf+EkDP6CQGnt3YxtUdfLL0kc8UsWC9u5kLEYEgjgTqVpWzqSnUdZMaSnPmUFm75O4emI6I4mP9P6SSKx+XM6j6Rcn9phewYZP6QoqoQsA7N5D+7gS9JGHN1QG2xx9GMsI1nhF3tdVAz57ME/QTaNN4jA0bSX5BccgfXtI6jQDJZbUtb94lh19BHRHO8a/p4r49zI+Ncv75P2mk0+pVT7mRFXuMGKRR+Iu/jMY1Fw6MZe2nKkg8EdiIPQFXhgWzjGYqqhrbx+9+kkNdcP4T9oCrJ7ky2rRPfcK0AJ9M4ioivxDUMcBVJ9MSw3u3zFBjrgSF+lOmsZAMsOCc9JR4Vh5KyVWo343FChx26RL8SZeGqU/QynwrE4IH2IkF09lrYVcknHUdYo1/5mv71RH0MBraWPcTKNJcc+QjbwZA02A42N+UUdJdTSeli/cwNlR/7xD/5hOfTpLbrAoQ4xnJ6S+v4TrLcFacLnGSRiQag9bDCkHHoZMrkcAmUf5XSGFf4hms7hEGB+ZEpf4e6qXpsZgP4kK/1xFVr2H0YfaSnI8S1Dje6n03EQNt3eyw/+YwOyCFHWWKQ3QicNxcmN+4A9CT1lZJ9TA9BFg+n6Tj6UgWKT5ipztPQzeuqVfm01RHsWB/nCu98O1g0FOnscZrs1e2wYz5dn+87fxCpn14ZbPKVGw44x6CcQKvw7WYYOaNu6oMc+Ygc8zZrfioVCmjZXetRhjyCT6frMbqxq1N+m+HrvubzkcAcu04XxD4jdqyocmjTn/uwcbvqZlse0Wl9U7+KzcknP6iSZyAFLEkDr2MzFSWtqgWqC7SeM4P5Sp3taxTtJIPdQCfvMz6RHdnUPzyQvabdPW/h+Hl3dcld3pKKWvDqVJYFTjC8EfWV7wmdxZs9j2/Oakr5bbUTzuJD4/SUXXGs5FG8EcEjcYDrtdzncg7cjHH8pPf4mVaxS7c8HiU0rXY+23TlARxycmWvolQDyGr1DA5gReuzzLuJAORzK3W00gMp3DsR2+s0Lo7SgU2bG/wBRKzSmymwBWW5lXBrGSCR7mBTpqLTpVuteqmt3wueS+PQTQb0b9nYXu42kYAAl63Lfo2Syhd6ZO2s7Sqn0++Zjet/EApYOOhYfNn3HaBW7qmURV9jjPH0gutUIuXDegCED7yTC1GXK+IeeU5MsqFhPOnsC55YoePrA0jUhMZOBt+UoMZ/LmY21nmOLGxj9yvaB68ygXl7d6bADkKCecDqZegNlYBz+YwZAgEKNsK+YemOJFV/ZjDuy9MCT8REPnqYkdRjtEzVMyFWCgnJAPaBjcqGY2mxex4yBLqa3yTSxdemen6y9ajaxqXe2ehAknfaGpNqNs6Y4Of6wMx09lloGcADjccAe8q1NV6eZLiASFODjM1tY4BU1O7A4zkAD8oxqfDBSytTsGTz3lGbxdqAMSOFyeuftJVWoPEa1dygY5HlJPSMWqpYhEC4zgmQOrFnkKpag5Izj+cCaXbt9alUXOQe8qD2qwBYZ6DLBsyS21NaqV0+GehsJGP06yxr0p3M21s5XcgCk/aBea9tRKhlezy4z0UdT/L9ZVS9xDbwtpBO0NkHnvKW1qWMv7MBBgAk84+kPxG5CxGzeeing/wBoF4RrW86tg8jHSUPW1hCs6sRng4Bk9Pc67thyoI6sQB+fWT1lq/h13UbW65Q4IzKg0JFVzWF9+wZVSfmP09pPV+Mvn52E8kLkj3mOq5iVCLYjZz8vYc9Zuci0eKQyBhnzHI+kDKLHztDWHnozH+se3Nvirbh+oKHpz0Msd2oChaTYxHBXG36RJ4QKhNOa7T8zomQfaKLmNljcEA92IAJP0kaLrKPEW5nvbdweB+UWWsUuq2M/q6+WZLq3Fi2G5gQc7BniW6kbjeC241t7KBky4+Ao/aWbmzjan8szBQ7LZa9bKSU457556+0lUGsG3ygjJ69eJetId+odGYU0Bl7ZP5kGaNMKrWAsUjKZY+0ap+zDVoCnOORwYtQprLMnkFrjp/CBk/qf0kob10rYpxhWXk+kMB7SiszHpjcZWTuNYQlyoxzxkZ6zVplCPexxgBiC55zj/cfnJVc560I4Oc5zzDw/2aZ4A4JByDzI2qpSsMQpYZJB4HMXiOAFYsq58p244gWA8WKFBDEfMcdP/eWhA1aK3lK8cru6/wDRldSsVt3DzMCRjucZmihG4Dgltu4AHr7Z9oGU4W4mvYdoxkjkjE0VeaxC9rBivGMfrIWqnimpRggjJzycy2ukK7vyPIFyRx05kUnRq9q2HrgbuODnMpsDMdyWbiy5QntjqJpdwMeIMhUPmPfsJmoorNq1oxK2dAvAECtKrV0tjWLyNpUj68xKyEai18bPDCnOf4hidDCtpmKKyqucgnORnEwopTTuoy6uyr6YHMqK6k2eV7gUJBGFz/vBdllijwz4pO0DdxIX6e05xaoXPGQf6Sei013g2BDWXIIBI6Z7j3lRqCeOCNMAakGHfOPrLwtdlTgBK6xjOOSzdszJpdLqa68VUnwKyTmxgN7fxczQ+nepFS6xrbPmdahjLHpz7CBmdamztO4qcEc9ZamkNqs5OV/jHr6e/wBpZWFrGyrSrQy/95e44/Pr+UkaVetHOtS5+cogPEUVJp1IytnzArhqyDn7yq2s+MVJUMDggdpdU67tiC0eYbwTgfzMlqflDClNo53+Lu/lFGUeFg7rAmOm4YlZIG1lJbPOwnrGddY1TVeBUpODnZzx9Za99tjrjGTgA56QPZZ4M8/8W+JtZuoQbV6MCOczt12oScNxnjM4mq/Df5xY9lZdE5K54LSsqdEQWqOpZVrfjzek6Grq0CWqlbHrkndwRObcLdSxOCT246TOXYcdMTO61jpXaXTBgy6lVT0zkyt10yu2NTuTHlATnMwAlhxzEVYnMzWo0Lu7qpz3kLUQoCxGfT0kFDA7TJlS64EUh17P3snjjENx6KefaTXT7tvPPeXitUAwOZKRnqqY8Zlwp+8Vtqp1PMz/AIw8hMkwNHlqX5cH0kTarHJbEy/tWOTxntLFrxjxN32GTNQq03IOOWMi1jHomIeGzf8ACobB/ebrLlosXC2Vs2OdoMRGUPnl71T2UZMgXGfIGYercTq16asI5VAvGd3UA+kpbTBBlrKyTKjnMAXHmIHcASe2jPCM3/MY3RWY85Pt0ltdYoXLANn3kquZr6sDpwRic2k4P0ne+JlHoUpxg9JwF8tjD3m8+4zrpJbZgAksM8CW12AYy5YMwDV46jMopsXYFJ29y3UyNNy7/wDihcdN6cSarfbXVZqDYuVBbjI/SVgLW4BsBO7AVeR94vHdEArtXaTny8/zkTqGYNvTxWPZ1HBkU/2IuJqvIOcMrjIIk0r0+QGc1Huo/wB5TRaqMB4Ys2A5Dests1I8RR+HVO5Kd4gvttooPgb2GBgMy5B/WZqggsP7LczDyituM+pg2prscl6EGeAdx/vLjqkShqVprrOMFkXzkfUyC/w6PCxdlLHHA759pzSwLsELLt4Ibv7xq717G32M2eN3OBCy82gttPHHbBlzA0e11KeJkduM8wDr5RdtfAIwhwMf0gpRFBwpPp2PaVFtrb3XzDpxKi8U1dV+XPTjI/vLs0F81h8N+6wBP6THVd4bHFatz+8Mw8TLE+GBnrjpEV0vxFSNWvK+uznaJuf4ppawF+Go1r9fGtOT+vScVtUTgKTtUYG4CUHw7S2Bs+3WSFabbGvsZr/NuOQAOsjmrw/CzYr5xwBgRBdy+WzhRyCMSpcFycqO5zNRK0I9ZwiWc4zuYADP2k7rd9y+JbWS/XAxz9ZiZlOdqZ+h6yCBWzirHaINdbhNu/r6jkRPyqklnX1PH9ZSgKcVg9YCuy59qpuP+owifi8MoDIoPY9ZFcoM84J6HmPDVYZU3Y78dZNa9+OVrz1MADU1MNtRsB5JP9pZcKLOa0KNgHZ/QTO1e7I6kSsq20fNt7YMC5dNWzgszc/ujH9Yh4dSsc5TPyqBmLwyE8pySPvK2RmxtIB7gwrSv4dlPlYHPUnOJci0PpiW2liDscpgBuwz3mIJtG6x0GeMCSFi2YUZdwOAF6SQXKM1YJVj/DnH6yNStWP2v7QEAnBzgZOJW2QhO3JPXJj05ffnYCqjy55gX+MAoWt9g7knBPtK31taIUrNu4njcwI/lD8SW3hWWtvucypxeSFJFm7jBHMDY4sR1e7Wo5HRVwwH1kHqS/B8JjYDnKHg/XPEiul1NbhfDUKU/e7fX+0YbUKpCV2qo5PGcflIrU1J1NNrNVVpQoGHfrkdlHcyrFFVKlq9OXPBO3zfpMqW1WXftWtAxztAP2wZFrcWbq62K9lZQcj8oHSe/SrQqJpAW5w5A6+v+0zC0sXPkYjhlzjHpiUpaK8uUYAk/s1P/WJALmsu1b2MeMY5EDSlatvNiKwxlTvwSfTMvZEWpiKSRkHcjEkTJRcqA2VNYpJ2vsUEfQiM7bQ2y7wXfpwRz9BCty3C1jnVsoB6MGP9cST0aJSrHXKp53g1ls/kZgZTp1VfxK2DHKp/vJMRYFCnFn8MkFttmkpQtX4lljE7NoVV2+pHWUO9lbB1rY1v83MiK9o3Gs4Tykhe/pIjfYpSrGccYGPzlRa19a2BlLBBjD9RibiFAFnXA6j09Zya7bq2COg3Y5HX9JdVl3Gz9kB1xnH84F1oqG1nyu7qZGpgGbZ+0rGSCeOI77q1Tbg28YbcOfqJKs1NpvK7IX4AbGT37QJI9baFKNgAxlnU88c8+o5lSV0M1tO16327lJAPT+eRmTRLq1G4ptsBCDPXj1lgsOkpxfUjqBhNto3LnvmEc1m0gbLad37E7tv6TRVVpxWjV6cs2Or8g8dvQ/aRt3V2N52AY5wx5/OWpXZVVvUeGjHILOM/l3lIqqpptfYtZXcOm7JH3gKCuUenkD5TgZkhQLAdjKX7YOMxGnV0YDq1fmxhgSCPWKQPpgEDGraWXjFmZZp6Nr7BVUC4G7xMtx9ZAUXCwbFLMnmLgYGfTmabUvbTnUWmpARhCzBSwzzj1ijO9qKEDUorZPNdYC49OYLYNQviIiqc+YEADP0iU1u4WwkDuyEOB9uDBtM6BzW6uvUFP6iBRctL6gFyxJ4AXoT27S7VE+GDfVsweEFYUj0JIHMp2FiF8cIe/BE0kXbRv1quvAUc8+kUUC1Xq2DbhOcgEbvX7y/Sfhms3F68DrnLYB7nMuv1D6WvhUZXx05z9pAah7wnkQrtCk8ZP1gNF0q2s73CxQCQqAjP19uY7lNy13rYPLgKmOMewl2KkTZZpqbVzkM2Q36dog+lLZbTYrXhVSxhg/zkE0GkK7tZet6KvKhc/me35zPqrdNk7BZVuOMJg447jv1jc1uGZOK+QP2n88jmUGmndglCuM8tnnv0lFWp09G5LSodWGAQNpOQeoz7TKdLWzdwcevWb28O25Fs2VJjbkcgfUSTaY0XeZG4GAVfgxRibS+AAhtxnqpGYV6ai4149fMVHaa618R628oHQYPOfQzZUX3FKGKKOW4HMUjmLpFqGAgDLncd3WQ8Fm4KDHbjr95rt21sz3mxSzDJ74Mamiu5W0tVlta/NuIzn7xVNg1qjxmLMBjG7dt/tJgKgGxguVxk9Pf84rdRTXXt/D2NnzY3n+czeKtVzo9BOfkDOcLx+sgtFCWKTXcOvQ98SzTD9qlTupOcAHnEzq2crs2nswXgcy1mNVpsrqXqCDjJU+ogbUJvuVa183I69ZbZT+1IB+XjOeD9JjsvrSxkoDIzkglT8w9vSHjtWAWqyACCHY5Iz6SKstFdYJPh7gRluZHxvEUnOFU8gDBlD6jL7kR1rGDjOTj2iUNY2Ech+pBGAcwNSEkBkvNaFucdR95qNddlrWXXeIMBm4PA7EYmFNHqPDNj1nzNtCtjzeplhV1KpYXCA5ZErLH8+kgifAu1DKut2Z53ms8+0pfTKrEU3s5Y5yU25+vMnnReMa/w+8Z6vgH7R1ikICHOAcOgbOPfmBDYaXYN1cbfI/I54k6QLFzXf5lPVmwwH0PWW1aPOHr1NTKRkZ4Ye3MNR8NYAm3b04YqR+vSBRabEUBjtD8DaP0kKLLKGZqiw3eXAcqD7yL026VjWjXHPfHH1HrL686dG8XVWWN8wOwcSiLhWbc2SSeQowBn6zqaSnTtpW+Hah1r3eeqwHBBHUE/TtMLpbq7kFTV1JYucscAdvrKdTotSUS030WYwQFsJbPb6SDoONKQlSqLa6m2s+7zt7zLahuvP4OhdLp0XDM+Gz7/AFj0rsLFfVIVJzvOcg4HXHrOgFqXaztvxlkXHf8AifP8oHMFjUacmhWr8+M5wWHY5+vpIpqSzb7EZgD5hnAP5zVddtqs33V2ZYY5wPpMZOosyURO+QeIFV1q23GzxPD9Ao4z6yVaMoZ2ereeQM5wJoCV/h6K3WvxyTuYHcuOw9pn/ZKcvWpHQlGzt9hmURrPjbgbFBxgFTnEsrwdpz4oBxuCiU6hUssC6ZkC45bHOfsI9C7bHRBwCoz09c/ygaV0wvYfsGbcf3htgvw19pylaKpwS65P6HiaabaqF3eIbbWHzEgKPYE9ftEbrtQ61fiqFUnO1kAx+UB2J8N0tfiFK2tP72wlPy/vMF1vS0inwy2PKuAw6j6ToX6Y7Stl1bE8Z3bvtjtMhW/TO2LtPlvVhgfaBmVUu21J4jbiDgA4k76GtOHDKw4xnGB9ZuADOFZnZTjeR09czFbYtniGpXRQ2Cd2R1gVJpCKmIZtxz9CO/MrqpudzsLgY+c9B95uoam5sgZA6tZnGPsJoNunYYW9wMgcJ5R7ESo5SbqWGGd1J+YnI/KafEctt3XKueAF4llyEsUS1G2n/uxtz/vGj2lDWQ29R85bpjpxIIhmK+HuXAGMk8YlroqBUrWzxM5LEgKR6CV2MWps05qXnByT83txK7E1FoxWHqAP7zZUQoezxQE6ZPcdIFbFLeRNqkgEL1x9JlOourAD5D9cnkGaNLaz+I+U+XaEDYyeOkqFWN+5QoGckAccj+ktuuYPYGJA3HBx0H0kNupsv2UqWY5/ZAeYY7xavUMt5U0Zc5zuHP0IgWNhqVsRgVBAUqfrNGoZjSLkQMbUACrycZBOfuBMtAus0uoQVqpUDC45POTNFVyWKqF1HG3ofL75kVgtrKeexQzn3+X2kqGsJ4RuR5QzeXHeadVWGUIFAOSdwPX6GRoVnpFW0+UBQDjPtCNOlWlQTWwcmzAOCMDHMNQFr5ruVKwcDj1kq9DqgGTwGSwHIRnAJ4xmZ76igQWlfLx1Bwe5xCp3bbdpV1DBAzcYJI44EmbHQ+BywIGSexEw/iMMNxHJ5B4I5lrMAGtLZVgApznPrIOi6nZXUHyNp4x3mOsPU3ilQu3GQx7f+8tTUrqrQ1QAYYBAyY31StcKm8T/AIi53e3+8USVRbUzN5m8I5GeRyD/ADmcVG3TsyVB8WDOCQOB1Pp1m6zUKtV+K+SQBjvgzPbdZdSgDpjklAcRRgvC1lBVWyqzEhh9ZoSx67wxcktzs6Ej3jusYp5sJsIx3ErYalAz4YK5zvxLUb6bLbtQu4vt25I6BAPQSLai665q6QyV93Pf6/7TONSa9EyPlmLZIyMYA4xKmZblUq3bIzkBf6GKNVte4JYHDnG2w7MHI74kqNIqhs0LYpGdyMev3hp6r7UYpsJ29M4B+ktLeHpwL7Ni+i9W94odFP7Nx4Z84+VT2zIakVacfhzSqBeSwcnB+8muqU7aqqnQ/ugeZj7k/wBJV4NrKyshAPQ7sH7xSOc6VKxfJYr3OMfeArVWTCZAyVPTbNNuk8BUQA2bhnB6n8pBayBZ4iMh3YIJzxiWjr6gNX5a3w2c5PaVjTDJu1LYB546tL9UubGI5B7yvS6Muviap/2Y6IDkn6+k0xhKLb1JpULUvc9P95gt0zK5HB75nbZt4CjCIOAOgExawipQ7DIHcTGtYxJQVYbZNqD3HP1lNnxFBwlf5GQOsdh5KSSfUzM1qtS1ovzsJW2q09P7+P1mPw9S7bmsIU9usda0V2ZarxG9W6flLylaP8yDH9nWXP0lbnV2N/wmGftiXeNZgCpNg9sCTbUX4Fe4DnnAyTLCs407Z8+PrnMbKqHyjIH2l60PZ+8SfUmSGnfO2usucde0qKQ11g21qETv/wC8YuwwHiFiOwM36f4XfqAxuTjHlUNgfeVUaK+3yV6YVOG2l5RUW1LD/imtR+6OP/eVWW2U7q1ZgW+Y9zO5p/gwTz3O1tnUY4nI12nP+Z+DqLhWT+8BkAekCoNqVrbJJTHczPZc4TjBHfnmaLk0lFlZy9tecuxHX6CUajWaTxt1OjDL6uSP5Qinc5TcDgfrKxe1Zwp/OVOzGxj0ye0spfzcnBA/OIpWtYy+dcA9OJzLOL/rOpYctxnHvObqBiwS4mrq1yuQeRLgFyEDkZGdxHGfSVafntNDBwAfMgPQ4jQkABJAXcBwe0lvbIO7nHPfmVsWBGRn3zEQd3DEe3aFT3UqSUXp6+vrErLgE2DJ7EyrwSGO45z6SIprClusDSiBud23HUbgAY2atXUmxSPbkzH5cf8AAB+suRFPCqEz0ycCBY1pRmxhgR0PQRrbuw+9VHQgg/zkDXSjAm9c9CFBaBsG4BLbSv0xIJlq9wG/gdCB1MLXZRgDeD057+kr8QhP2hLAnv1MHYgZVUC/ujv9oEKwWz5CrDr5pfTWNpZ2Ykdgeskq2g7bAVP8BPP3EgGKuPMVB9DAZITk1kceuf0lm3ev7IbeM8ynxF8Q723lehzzJm2/lFXCkc7IElO/BYqgHGccGIr87BUJX+KwAn6CSVCtKMwB5zg9fyiZ6mYBxWHzjOT/ACgVBmyTtUc568yx3IRHVUYnk5HI/vHc9qO1TlQOmRgD7S67HhKyWoCF5Vjjr3lGbeznf4nvgDqZErZ5SH5PpLalUeZwuO3ofvI2hCCVcKf4ZAn2b9zljYTnPaVlGFm8jcB07y2tA9gDWDaoGevP0ljMbnZlVlXAAUcGBFS9hU4z9BiJmVG2MdvPJitS2tVUll9jy0QUN0Ygse44gXIam5IGAMDHeR8Tbk1JXZngkpnB9DKthUYVs/T1iULWwLMa2zzjJ+5ECxqlsO5qkBPQ4wP5x7EVdiEKG4wveWG+xLVdC29GGCAJVY9vxHVNuFtthOBkdR9oETWFQ4XHI55zIF3CBc5zyxzNTaaxVYWeHWO4Z+fyGTK009NijdqBj1CNAqoKlv2hKJgk8ZJl2nvSq1irY4B8TuJQRXW7I+So6cgTSuoqqCmupFsA+awZxmFK1qbLFbU2eK3XDnAP3H8pZXerb1qD1nsUBxKWIZ2N653dSV4/ISqu2vxhXl1/5eh+kg122eKVRq1c46H5s/aRaqtmRUosFjkKuz16Si1FIzSXDA8E4BllPjPUH4R1AO7PmBgJK8B0fcAh6rwRzz04lisjWMEZlA6BjzjH/X5yCUm12fxmyB0K9ZFVQk7bqQ3o3BJ+hgXAOynwkVVOOuTk+8jZXWy+GwqrZj84TGfqZdnwEz4m5unt+nSZn1ZutZUYkLwcnIB9ZFQKF7UQort0zuxmWmnT1sdw2snGCTzDY3iK2ys5JG4ng/nLbEsH7QuFBGfmDbse0ope6vdtRRvwQoUls8SdWoJZUXAJUDHpJlbjXuraqpW7kbT+XWI2hamQPQhxjmjH5HOYERQtjEptYu2ASOp9MyB01gVrCcMrbMKeM+nPeRqZgoRtQML5lBXAz9f7yx7NXqLF/aEhT5ScHp394FJrbzALZWR1FhHMQWxGrNYJZeQAv+80Vmy2t6yAyq2Q2wAg/SDqlDFnUueobHHvx6QKPEFTrYlbIyEsAZZRqv3LKlZW5ChQc/U9YlrVlWxLwxGdoQZP/XMVem1NlP7PJIO1lJxiBb49Vt7CpET25G31gUR2L3ebI6k4JlAqs0jGu8KQ478iW6Va1vPhsDuXARiQQfbPWBbXuVAS2wdl8TAbjp65hZqnVKu/fKE/rM9q2Vs1jCqxhztOcfTEnSz2YAVFBXnAxtEIuF1uoUr4Rbec4PGQP/aPU1t4NalfEK9N+CR9JGuxhcrchUB6dTxKRZxhSoHoc8wKXdCCoAqUnHA6H6yIREOGB46MT/SXHxG/4hAXGdresgLCG37VPHU8yiLts+c9flYY4k9PXQzbWuJ4yCp6n8pG3cVBtU7Ccj0+0vfwm+GUsAoNdrozEdAQCP1zAl4VFdZNbFwT657/AEk9yBAfKik4O5CefrmY28VKKrDav7QHGD0lh1FYBUk2JY2RxyPSBY9zOMJ34LDjH0EQNbuuT04CluM+srSxQy4YkDjBHEl4+XZGSvgHOB7SA23NZhCScYxnHEiqKcpYNpxywxmXO53VqtaeGFGGBy2PeRdsgeGXz6ueCPpKMyphRtLkgdD0zETg7mtZexwen2mhVs2kjKgYyAw5ltVldhbxrHrzxwu4GBnUvYoZkYpnO7kDP1EtQt4DEIwB5PmzmWWaXTNWHN5LE8LsMpFLVu6htuewGfvILRbZZYtVpyQCpBI7ehlTMvija4TPGQcASe212XJ3lecE/wBJHYWceTa3pgYlCt/EuuFuBBHJ34C8xJVaaRk7gBjcr4M0VWeCprXg5wVXHWTuPjMFephkYx0H2kGUWYQG6wgpwD2+8k+oHhhRuAzhj1z6Y9ZA0qLMsprA7ZyB6RgftP2yhUHyZOAPriBv0unv1VdgCLYEwARjP5THqULMK7EwU5PP9ZNuXfw2RwrAbgCOPSVCtfEDFSRkg8n+cirLBW5DDwwQRldwJ4kV1L7gjqd3XIbHHsJAICqh61cEZHPLReFlTWAUwd3CbiPbMo3bxqNMzLdYXXygHzED0kKy1aMvjWE9B5SAPqMzLYDbkBbK8HcMDjoBx+UsqusRLKhZYAck7u4kGhbBahNyFDjaC2OvrL6G2rtYIisCQVUZbBxz6zFW+MZs4PcjmRXUWKqg2L5VO1zkcZ6QNtlOpNPyo23ABUY+0jUK0XbZe27kbUH95iOoZFbzFxnIIY5kRrLGYEHkKe4zJB0b7GWmzwdCe3mfOSM+naZRqfE0u4V+GduT06ZxgZ7ypNSMlrNxcDadzcZxzHU1LIyOGbgbVxkfeWDbpLaXQnLsSvU9T2kLra9M21AWKgDegIJ/pJ06U36Ox6iV/wDDBbA29/pMFTPp9Qhs2WtnBBc9M88DrAsGsUk2u7M/REHce+Ju0+qVrFVioZiS3faMepnPsrsFmcKhUYJBwMZjrurZl8W0VH5TlTyD6mQddtOltxZnxxlSh4JkBSwc1Ac48zbsBv8AeZ6w9FDOmtpNaL8qPk/kRMT/ABGpxljmwc5xyYmjVZoK6Q9+65XY8gcge+ZKt6UQNQEazJ8zsOZUNVkPvVWLDoTyYg4wzqoAAA24P6QLjeXuO1K8KOdqgAH8sy67xMV0uqoSF4asAEemOJzjQ5qNyWFhvwgxz7kn2klUhht/atnAD4Of1lFu6yu4rZp1sHIIXjj2xNHjEVhaNEqf6rcWqPzEpxqzTgVOnJA2sAfoMGF2jvr04Z9QGUgLtPRm7gDvj1kFv+YayxlQpsVMhiK1UfljrIJqqq/lFbEjbtNYyf0mauzdWAlprZMnd0kXYtZlssRyzA4P2iC1LK3vdj5V6ZU/p/vLhqK8blr0yL1BcliR95zydOzWmuwqVI3eJ3+4lrtWMlBp2Pr4ec/rKNun1VdoPh/hkwD5QDnHrL2akaPbqrNiswfYhyzcYH0H1nL0700g3N4bsBwCDwfXEe+vUsHstO9j82OYGktR/wAEYWvszAlljX4fQys1dosFiEHbuy3ToDFXRTU5KNvLtwCOwHOIG9Ld+XKLt4wMAc8Ae0DMnkx4ToCMjDsTu9iDLLUZqzsKkk88549AZprFV6FVsUooyS+ePQzJqPBtRtvh1uncJsz75/pAzGqywhFG7PJBMn/l4c01Deh3k4LD2/tLGY1VbCrsduCzIRt/69ZP5aVsrsAZONpGc9ec+mJBrahakKnUrWx6Ng7ifqDwItR8NJ8JwwsvK7t3KhunPr24j+HabwqTrLkVg3FdA62Hrkn07+8imtZdRuu3KCeSVyc+wHaBFbbH1VjrmtXbkZ45AH3MqCtTeVSw27MgEDn8pofW1KTvoKsW3KDkY98yr8RRY/iBbVZTw4bOc9fSBQ7WPUCwAfJ8wYcZ7YlKnUsUKaZvduf19JvrrQ2hn1zConumW/WSsKG51d3ZGbgFvmI9QDxAdC2W07rnI8NepO45mPU6ejdt8MgAKTvY55HH3mqvfbqAN5VGYblCYUL3xnrxLdTi293tQqr8oBnp2BH0wIHOr01NhNl9nh1qSpYnkn0E1101tZp11IFekQ4XaefoPXPrLG09LhLEy5U7VXptHXpHptNZZdUXvax2fL5HT/aBTrtOum1xet0rTfnwx9e0HdLLA1lzMoG5WOQQfyhq6bab3UbmrB3Kcctjv7cyrfqXCbtPYtfUseB9YGj8PfazPS4NZHzg/KfeFlVmmcKaKgnJKuccdpmR3wy+beOnmG0j3mlbNJUjLczFuCMkqPpnnMgvo8PAACOpHCLz/PpMWpNSB6jsQPwCgJx7S225rKya0Zl6nnaAf6yAArq3jVIp/hU5x9ZRWmn2Eh7VZceUk84+nUS1K6doJ2YPUA9Igr+EXDsyj5iMH+cpbwrSf2qs/XGMfQCBr0+opFmEOT+6ScbB6zSESy3G0AE9WPBnI1KeFdYasAK2wELnOOslVZqGIwylhzgqIHUOosTxa6bam2HLIG5A+0oqA1R2lfDYkjyTn1pZTqXuyGZ1IIx6zVRbYjWBwrAjykHDL9MyDpau6l/EsotauvIVWGN3AxgenSZNNcgtZLrGNdi5IZeR26+sXjWVqlp0uwjgOT832kbbWvA2DzHI2KMjPtA7NtbDAIwcCaNHQbFyR5f5y4VnVYc8YOJsqRUQKvQTq5oCivjyDicvXVIWZCMrnpOyxAGTwJxNXZudmHrxIrGNDTZ/wKs+/WaqfgoLZfIH+o8zbob6xp60Z0VueOmZXZ8VRdUK1AZRwSOsCtvg+mReclz2U4la/DqVbcagAo9eJo+JVKtDagtZ5Odu7g+0hoi2p0njXOBWTwrjpiBFdFUQWSssoGfTMto0gavL0KpJycnrHbgruW3fz2PE0+NtpDcHA9YVUadPSy7/AAwx6Bj/ACEza29KbQLAfCx1UTFqyi77kRmc93OZCj4mp0wXUVFieBtOTCOno9XXfY7VEgKOS/AUTMmsX8b4Wj3ahnfzueFE5iF7BaK1Ow9NxwZr0F+E8J2UAHkLkEQrb8U+JDT2NVScOR5rCeF+gmP4ppWXTU3rix/3sHk57zLra1S9sgPuGdzckTZ8K8A1WoOLP4sciEeevustxWcgZ4BkdQPBYadwQcBjn3miwDeQ75IJyR1zMtiMzEsefWBX3wJJQzdZBksTLLyo7yzTWg2BX5+0arVRpy3mbpOVr02XEehneDBvkPT0nE+J/wDGb6yedNRo5HTP1JH8p0F1LGgJZz6Y9Ji0fO4deMzRuVgoZGIxkFZrQFqhnyk++cSFpXGVDfQzVpr66SWalLwT3JG37RajUVWq5WhUYnsScCQUJXuo3Jy2fXEr3lcjABzyHETHey7FBboc8S5kIw1gDnHIAJiqr37zyiYH8IxIs6jy7xmXKiVszPmxewYFMQxWbQzKwrJ6KdzfSKkI1jaNh4bnERrYpv2nHc+kndQlV6uGs2sB5TwRJ2JS9Cslj+JuO4Zxgf1hVIRSvzKT27Tcbtumrs0+nUsqbBY/PI6ke/MzVkJRsFdbr2Z0w35iWfj2CV1PSfDXIG3gKD/11kFL3eNxUQvU8ZJMTKxwGC47EDGT6RafR5azaXsGMBUOD9zHZTdQQ7Cyo542DJx9SYFh0l9QBKhUPIc8Z9+Y66rHwU1NCLjJVnz+eJRVpfEvP4yvUMH+SxpN6Fpu8MEBcZ6YP5QIWXkbhWi46E5PMjWyHbvXJ7en5SRUbSwK8HqTIZpC5su5POFGSJUXeMmApHJ4JPMeoSoOwI8oAGR6TJedMgHh32tns1e04/OBsC3FvFIB4IHI6QNdNXJaw+QcqN2BLGopOLC42YwXHmAP0HSYqtr+IGsGQhI57zQ9i1aiyuqtQq9j+8Md5BqfQV3VgpqNPgdCzMv9JR+B1KVG5PDateS6MOPX7TPXaNzoiqRgngYIElXeuCanRU6FWXMfVabNLqRQ2owlaqvSxwCw9hnOZhq1RdxW6ED1Mu1V3iYYIoI+XqMRA2Vt5XJB64PeBo01CXjrgk/f8pAUb3FasoJ7esi2tte2sM43dMsnP5yTv42WtQB8ZGRnP+8oixatzXkEjjaQYwzrxjb7Bot6Oh8WxsqCQuDknsM+kSbCd+3GeeesBtgKDtx/qDf0lb37sAKXH5S7xLB5SV4P8Mg9aWFWsscEdweIRUzoy5Ne1ugJOZE1bhk5bjP2lli014dixA7npIC9nIGRsxwB0gWjbj9q5rBGAcEkyzSU6d8hLst05XGPfrMy3FFKscr2wsqG3J32gK3Vcf2hXTbTolgD302ADBzaM/pmZnGiDbWKnzcsrHpn9ZRVTp3LFUY+gMYRFZBs5+UhjgH7yDovZpNOpXQqbDjyWWjO33AzjMy4FrftF8Vt3XPmHvK79MqajYXUkHGFOVEu8Sw+KoJ2smwDIP0hWtNDbqFdXRnsrHCuDk/THBmEFPmSvAzyGbb/ANCadBrNVp2y+tZFBA2CvJ/WVav4hqHJfw9Pcncipc/fjIgS1VotKvrQFVOQquDn3gzU2ur+KcMMDjhfykEd9ZS1i6Ohkr+YDj9MwFJtbC6VdOE8xKqRugD1qqlywsAbBOeBLF2gAJ4Vj9Mlx0jCLSjPlLmsyCFPTjvIhEvZaq9KWYdQnAJ+sC1g4XnTrXv+XGCD68iYyL2uNQXDW9PMMCTtr7Xu2VG1DngccCVVFAGLCt2IwFcZyYGgLqNMrA5OfKScgdZYNyo+9NjdOp6+0u1KjT6WnwXR0J2YBOdw6j2HcSoedXsaukkAnPiYYCBXbWrCq3DIwOG2KMk9u8sYrYr2FrQDyx7+w4jJzV4dOmDA+bkEfy6/aO5rrQu9FVl/c8PjPsRAj4zVVCpsMp5HG0gf1ljUW3ILM198NuGcSjxAvGxVOed7Hn8xLF0FNmj3vfpwueT1OfYiQKrS6wldlhVVPBxn8pevw/WV1X3Jfp7mHVCxDYPtxMNtemVdgW1l4OQ3Ilm/TWbazilMfP4bEiBLUeDTYnh/sL16kk9fz+sa2eIMbgV7uuQD68SjUWmvDk+QHbkIOR7yVTCwAppilfUZGQRAGqp24Q5bqUJ3fyldlQVc4Uc4A7Sb6Zk1K/hq22g5JJ4EseitGNl2rxvO7anPPv6SoqWgOqpWU3A7cE59+P1kxW6aTUhTjY9bE4x6g8fcTPuzY20O74xjH9Zo+HWG2nUVrZjxF24JwTjmBQtD7QuwWqBnrjafaS2LtCsQwQce33HWSU0PYylGFg44IGZcWNaKrktzk5G7I7ZgVKla1brFtOSAMEY+0k1aKxCKSoPlzgZP2EjW4ZCQmzrg4/pI7rqlWxmpdTyC/T6cQEKUYc+GHHQjrmRerU1+d28g+YE/yl+nr4FlS7mGW8v8hKjpXts/a1Gsv+9bYFA+kC96q0KFrNodc5MoQ1pYWW1GQcYKy6qpFrK+PblGxlTjH5yNlmmLbQNxbA3MASPfECu+0s6vt8w4JB/lERdvYhxyfN2z9ZpSrTUlmW4OpAUN4eBk56j7Skqi2E7wAOVwMCUUo5FoyBzxjHWXU32Cl61RgAxbKkY+4Mb18fusuPmwMfnIaVCd4DBV25IbnPsJBWNZYrjfWq8dQMH6wXVWrtc59AAM/eWo1aHwzXvXHlJ/67Sdn4Xw/kfepG5VbnHtKGHs3M1qqQy55AH6SLvnYti7D1GR1kHXSXo2VsrbnaGGc+0h4pPDUgYGN5kFiVV1s4O4B8ZI47yVWoI3oLAoA2pWTjj1la7y28qwX95hn8pHAIDqoLbtosgaEt2oNgZWOcgEdfb7RoQEKpZz820jPMH04rVWKllAwTt4z7RBLPC3VkBlJUjGcwDxLNnlfI74GMSlHbcdxJI7gk/p2l6bxWz2cgDqOgH2lnjWqhRalZWHzAcMPbMKz/tbguMuQeMnlY61ssZrW34U7Ttx5Se0lU3DP4BbbgqwPWZSdSjG0gbs5ULzx9IF5V6NQGt072VkdCDg/cSvUgMoZKRTkYzv4P2mvSa+y7StTb5DThhkYJGeR+sqDLYzbRYaR3A6QMg8MFdvmqIPUjMe2t2/ZlVwOe2Jd4dYya9zD7fykqtM1rFUprZwTjC5494EqdU1Yylm6tMjkYjodHYOybQTjeuBjpJPpNQoC2mpQRgDcox7Yg/w61V3jAU9iAMfrzIC7TLWCRuXqV3jr7mQp0+q2kOpzjghcyQN558JX2jaQewl34oHc9OAXXs5P1kGfTregdNgGOckZLexlwrG/dYqsQM7Dwo/qfpCu+xAh3lWHAZeR+kvfV3PtWw12KRkMVA6dumZRkam82uXtqYHqpTPPtIDTBHU7Q2CNwHGZrckobANwYHO3HkPvKQ5Zc+IGUgkAYBzjp+cCt03sAwYAE4OYko2s3U8Y9jn3kqKtRuUtTawx58cD/3l16lVVdNXqSAckvYqk8dOvSEafh+jNZLhAWUElVHm9gv9TM2sFtt5V2JZRwtQO2semekyVW6ulg9moZNh4BOWz7TTpzZrsgNSGHUMxB/IQrKpxaawpJB5K9V+suGgRw91dwC47nBPHTEdlFibd5LhuQxfC59xJVaHU6hGveqsU1EnJbA+g9TAyM5rs2OBt6/s+SPfMue9GrAycIOfEbzflgS0B7BvWxVPcMRx7fSUPpHsdntsY4xubIOBAAPEVbWsTB6LkAkSNQK2ne21T8r9cH3ET6eqm1MXhk3AEKu7j6nvJ21K9o/DqQn7uSCfzgaqrzp7kKt4h2sOBxI1o1iM4QBOhHJJ+3WVI/hZBy2PlOcEH2kVS53Yul+epZfTtAmpxv8AlKrxhhgGWKyI6pYF8x+XqPzlNiM2CwsLdlxwfyljDJevzFgOcKcD9IG4fEEprZKlNSsAGwQS2PYiLV6c3aZc1WMVbDDGCcjPIhTRoq6CXfUC0qcKa/1JJ6Q1Vxr0qn8dQ5TJKDKt9B6yCnTJZXhP2o8x2k4A6D+0us1dldwQeVR1fGMfcfWZtLY2u092zGygbwzHkHpx3zFYupWlUXDKTxxkkjuYEr/iNFti12uw7ZfkSNhrsVFpKL5Rn6+uO0dSWJp2C+GbnBJY48q/wyf4dtis3hixjyQPbr9YE7tXccritk2bdorHAA9czK+mpAU7bAwAbcgyrfnLLKfEBSvczKfXqftEo1Gn86WHTnuSDz64ECus05BtOrW8Ejy4UYm7T2oxtR3u4Cj588+0oNTujMzGyw8hzpyP9yZB9PYmGes0OSOiEZ9OB0gXOws8gDnjcWU45ldNq6fUh2tcKQQTiaatFdfc6l9q9324GfTmUjQlhvOprOzjBPH3EBPbeQBp7iR068AfSRL2rtOosLL1Y7iD+QBlhrxUpc1EE7Q1bEc+4MrT4fdepd/2ZDYDAgl/oByTAzrqqnsO2pMKemOv3Mmbwc7F25xlC27H5ws0VYG19RZXYf3LK2XEF0pRRm9ie28ZAhVptIUgaai0gZJ9Jlvag1q9dDBj1OcAfaWqDVY5utps4xgZXH19ZS9vjDy2CtOu1ajiERNQdVOzKkZ4fmaNGBXaLbCzCrzBduMnsM/XEzEPcVCEN77dvEspaxQQHIHBI44lF+rv09dhr/B6beGO60FssZkW0v5NiqM5yCeBND1Ns33XKVc/uqMr9ZSCyqQuWJOMEbS0gvL6c7Q9vAxkqOJp1miNdm0sba8Ao4GG+v8A7SptH4mnekmisWDGA3IPuYvF8KmqqzUBnQ+Reu37ntAPAvX9rbusQDnzHgduZb41bn9nRhkGckkn8+It91i82kDpkt5T9hKbPGrTDhQG/eByD+cD3yqEUBRgR5wM9o5n1N+0FV6950c2bVaneSAcKJz7DkyywkscSG0uQqgn6SDN8RZ6Ph6XIgY7sHPpMXw/V01XtbarAAZC9cmdb4phtBZWP3ADicOiiqwee4IfTGYVs+L/ABL8cgVHZUA5BGMmY6mtfbUjEJ254iyCmxVr9NzTd8M0njVWWbQMdB6wN3w9kIFCbnsI87DoJt1bJVp2r29pLQ1Jp6AABuPLYmPXmy201I2A45JPSBzada7ixGOVJAAHQTO+nsVmasEoevab/wDLbKByyhAMkgyJoe2rxV8Q1D/+qBy92HxggZ6Azok10pWxVVc9AOT947xXpzVdUjqxGfNyJydUz+MbBkHPOIHUfVVX5p2BXx5CTmVqTTg2rsH85hqsey1d2GPYGW3F2G2w7nxkY/vAWurWu5WQDa4yMHvMnLctnE6rOW0exqXPkwF9JzGQisljk+gECp7SfKPlk6Gw3ABGOeJSd3WW03CthgiRWrep4VtpE5nxD5jzn3m+wZyVAJPpOfrTHk09JtJO9tox6cn2mpmRgFrr2gE5O7mZdGniEgttAGScZlq+EcutzMV6AjG6XRoLDcM7B756SFqrXQqglmck88eWRqNwrZn2kYyAOsm1ltbAOhGemRIquusOigdTz1lyi6pi2BtPHvLVdrQqCvOE5Y4AJ7mUO1g1bHbtyMEDJPtAtDjB8XdZxgg/zlbXEAIoPhr04xKG8ZWLOjMAOfWTUDcxW9Avo4/pAHv2jDAYbnHURYZwuxtxPGBxIC1G4YKccc+kmlrVopXzAjORxjmA7NRZUgSypSB0weYVqWXc6EHIzk54hl6m/bDccZG4dvp3iLWLUoethuHLA5/SBeWVsoF2r6ZOB+Us02ylnbykoecDjHsJQyOiA1uxzyynjBiAUglgWY5+VuIGzVatcIy3eKTwS3JQfyBmBSrW8BghGSW6t6nMlWVDY5YoPMDjBjufdQGYBmOQFHUSCF9fkIqYlweQynmQq01Qb/tDB+4CtjH1j091zIK7EyDwd3eX0oKdQH8NGKdARlQZRVfpqvNtYkseMDdx7TPZpiqqhGw4ztPBmxr7rFAVShLYYk8jvIX/ALasFDlsEjI689MwK9KqaSwWFq7MHzoV3Aj0nYrX4Xq1e2vVjS2AcU25YH6HqP1nBXx9uwKysPbnmB0jtZjxGdseYheh7wOpqNEyBbKqWesjJKHcMe3eZcAIGDqFPQEcyOku1Wm2vTq2VSOgHH5ST6u+12e0h2PqBAYXeRhlI9TxIl0rBa1kx2KjMmuGrQ/KR1x7ysIFcgBSAw6fvfaA6tVVu3deOMAgZ95NVYZbI2n1MgKmDvl9ityuP3ZLfb4bKbN3fOOPrAm99bVsrbW9ADnP0lNdmmVkLgrW57Mf5GTamg7m/DhBgE89/wC0r1Xw9XONKrblPmyc9YHQr+GvuVtO620HnxWs8o+o6yPi6eq8oQbFB+avkH85j0avp6LVa10s6bV7/aJim/LDLHHCKQYF1zPYGChApPlw2Dj6SVRqTRr4tly7CW2gdSe3095nsR3I8Oyys9xyfp1iQ6irKuGKnpkd4Gp6UtRDXqLSDwRjA49Ihoab6LHWwKP9Q6TIfLWu0PuXozE4+mIzY6+UlkHbBOMQCrSkMcXnagLFtuMge5Mm2nr1b5V/CVFzz5i32lyWCzIwS4GAewEg6Wp8pZVXvkcfeBBtGAuV1PinOCACP1ImY76mdcErk4luyxLN2LDg/uniKxmI8j4z1D44gKu9FsAySTwW3YwJpFqOGTfYy7fKyHgnv1lQpT9mLnyDg5CjgRtoHWwCslq1JIA/tAtau6nBS5lBHlOzGfvK3u1JASzLKB36CQv0+wnNrHGMp0AJ9Jbt2op3vtI+X1hUaXrG/wAXKMvQIOTNL/EKyirWz1o3zsW556zATZVqDuTCH3zmBLEjBVwpz5ev0wYGnUaSrytVYbADnL2qQB9Igb3VUf8ADAKMDLAsPoZUHTxGV/IpHBXjr6jvIPYuWVq9xDAq27jHfiEa105KN4l1TVgbtgs7+3vJjaulYrYoF3kUsckYI9PWVeFvpLo1QB5H7UbgPpI2oPAR1rDV48zdh6cQrbZpSWoAtLo9akvkKA3QgYlINmkYeJZaCAcdpn3JYiEnHhg7dvIUQ0lrparbqnbO1TYTke8C2s2XXYa63BHUdT+c2HSacU5q1bA9WXUVcfmpmDUuivsa3fjgMCcEQ074CqgBGOTk8yC256ALE8aoNwFIP984lDAc7NQbFxnJfkfnC0UKfLXufHJIAH94lorcYNbsTwNpwD95RYKmTn8QXHru8s0C9SAAijC5xnA/lKNObKCVqdVHykPg5x+sbkswV8+bzcAEenEIgjWDPlZvVT5gfyk/DsbinkYwykgEZ9pFqtgDobEIbq3H8pOvUXrlvK6vz56g36iQJU2WAIxqPQKwyB94zUK9m91Ng5OBx1kXDWeVhuJHmCLz+sHoNeHpYHGPmyDKoupcqtjJkMeGTkROLFBJ3qoyckdB7yT16krl3YKOmOcQdXxWRtIRQCzc59YQI91KqWK4x3rzx7SLJWyA1quSchlz5fbEH1JYkIWY9MEHB+8gQNu1ttZJ4IVjk/ygSq0zMpNSu/GBtOOfpFXc5os0925HU9QP0Mmnj0WZ8UgMATtBUgesv/F2WrnVbLV6DPcep4gcsXBLP+8yf4es0VsjM7W5qdRzgZz9vWXl6KrVs0+F42lXJK+2JJrALh+IVMn5gq8N6AQGliLpEfdYxY9lHlPoczLqLSFVmqO1/MrMo8wm5l0b+RD58kbcgBT6RanbYrLSFZFY4yMgdsCBlOoJpVRXtr7kDAf6ytbDjYWLiwcIG688SFtdldjA21nafXAP2mmh2KlQBsJOwFcrmBKrLeUfhwehVmOcS2jTrbYGDVhiOAOePWZbNC4ZXq2Eu2OT8sufT3VhHcqA+SCBwecHEKsfw3ZfFYKyEo4H8/rIrVdsDGvgj51IyPtI3aOlkZrOW6hgxG4TKnw61lL1MjqegFo3D7ZkHUv1L6nTPXmkEEAbFILD3EyDRXvQrCvKbiNq9T6mRp1BFVlNgWp15yeWJ/tInV3MlQYq5U4UgZPHY4lErHvUlWr2ooxWDwBNNaPq3R67K6GrADtWf1x9+sT73uSxtERuPINZweP1kV0y12eNUWpuBB5Xr1yCPSQar6Vq05Camu/I+Z1JOZyBfdnw7LQSgwMCanVUuU2AmvdnytjA+mJc+k0tzeLXqVbHRbPKyj7jBlRkRWufyHkjG7OBmJ62Cq6plic8N/SaTp1D+HlWpx1XynPtHXptObE8UlFHXLE5kUeQYAsR+xXZ0/OVFmqcvk11twwC8flNOsoroXyaoWKW/wCH8xUdsmY2Sp8cNvXjj5SP7wCzF241oyuOGwOCPUSyzUW6dVrsc7DyMDj6cTO9qlT5TyOGBx+s1UW2mpVSyoHuS2c/7wKkFYrc2sXV8AtI130iw7ucJgZY/adCrUV0BvxKJbYenm2j7gTOuoFmS6oAeNwHB9oFaveyu6Ix24JAPTPAlukNYVCSRaP3HUbffJ9JKu6tKbKyDS9p5AGVIEx103/iGZbFw3GTz/0IHT12mpqqFg1NLqTzTQ5cgfXHEyltO7l61tUrgjcO/qOkBWa9Oz2MhvYYUJjgzMT4Y222WKcdNm7n6wNwCvQ7Fxkt1PT7zLbUiW7UsryOpXJB9xKa1ccuNxI4yJarJWQz1qF6HgZ/lAtussFRUva4Q8qXOAPtKLNRpiuPCUEEefBJP59JcKLfxAahuLB8jdWHXP095dqDp1Va7KxeT5sg7c/2H6mA6tbWunD1aJLMAguwwfzzMqlbHDU6Up1OKuP9zCy+i4gPWyKnACHj6QspqdCaLGS0c+U5GP8AaBfqFd/LssVf3TtIP3EnS7Fkr1Ae2msYCoeRx2EzV6D8QhNPxBzdX18Tv9O8SNrKmYFrFyPmXJ5+okGo/gUf9mzE9T4i9PoBImi0sG0weywk5K8ZHYEQZzqlQmtlOeW25z9c8yu6h7dQqstgfH/EJ2KB7wHdpCbFVqvCbglSen9Iq9Pq7VKOvfytvGFxzkyDah9Hefw2ostQAZzn+UHa1bidOfGR+QepP2gWrp9QNu1nRDnDqu4g/wBpktt1x1C778v8vOR5Zs8SyyrbbVqK2JHIU7QP7xMtzJtqDHkKCMv/AO0CFbWWMT4KrkjDq2B+suFjPaCK3KqMpWhLZ+uP6yFOhvQOamdWzjBHlb8+JNarkYjxKxuXG5eSD77YHMtv1bXudSNQvU5YkTbdq/2aW1dzjLgEg+hz6+s3/g9RSlZR3IsHKgHn3IPSZb0DIMaZH5ySWHI+nECoV6s3CzUVIBnl0AA5/nJjUWWo2FVlYsMd/sDGuqKE1YZdxB29ftmUl28XalRAc53qcjMB/iFUAMwLDoCMcS9NaFpcMyrtGecEyFmzK2tszZlihGccyFlVLhQEV3JOAuSf0gaaNVXVRmlG3E8uVOfoMGVta9gFp0+3II8z9R68zHbTZpi1ih1I7dR95p89pSpUJQcbdvJ+plF4r05Rs6sVehNnA9sZ6TJdpNXRt1VOpBrPVwcr/wBfWTs06MSEfZYD5qntHP04klXU6cqp1Rp3DkL0x6YkCS2/U/s9UgsQnh62H57c/wAolrr0j7z4rZOMBcrj+c1WfhdRpfH8HwXrOLPDPlI/iX39pMK2edoDLkOvp2MDIv4h08YK482FDJgfWS0u4u5t2vqOobqB/ebV02rVl26Rbgo5JIPPXMzOt95K/h6+fNhXxt+gJgO4vbXl0qssOBuUnj/r2kBp7HH7KgMp6sW7/mItVrwtZ06VrTcuAWAbP8z+kX4tDQK8V47iuoZ+uYEfw6byviNRZ3IfIP5/3kjVpK69qta7jykqduT9O8rLac0hkIts6YZSCvvIV3KqbOfEByCCRj3gbKC2lqNL7HXJ6oGIz/KV16ahELCtHVupLeb7A4lRsYpjBB74dQT95amoFjKrNYcHHnsQbYFqUJZVtFV6kjqMH+cgdAgUDwr7HzwcEzRWh2+RLHz0xgj81jGpTTqavE2ktg7nxgegyIGZ/hjLzZYaCDnoWY/nxLDXVVWRXXVax6G9t/6LwPvIjT3WOTU2K+c+Qsf1kE0L7tr6xcD/ALtdwP5HiBp240o3XVVlei1rsB9veY3qey5EYhrOCAM5E2V6XTVFjaptKn5bHPX7Yhfa2pQVG2mhAOPDryR9+v6wPXXWeGvvObbZkmX6q3JIHQTEW7mdHNB8hTLdHatO42EjsBiVMxB3esjk+FllzubqYErm8W56ywZXBAOMTgovn3WbsA9hzO4v/wBSrek4+oT/ALVYrjLAk59oU1QanUKihV3naBO/pw9QrqceJsGSVXr6TB8H0zNi8oqqh8o6Hp1nUpLoHs2AFuT6yC612crWq4Ddcdpg1Lrp7LNq8gg+plr2labLQr+XuBnM5fxGndSlit5yMsO5gVH4k1lpTkHd8rdDLL/ijHAz1PKgdJy26b26iKsh2Oc+2IGk6t7dRlz5V6ACQ1eoLoVbo3eUf8NyBn7wtYuFXBgQRduCrY/rNa0/s1YOuT7TKjBfI/A9fSWBWHKWkg9oG7TWtT+zcs6k/IRmZ9VpxW3iIG837uMYErqcpaDuO7PczTq7rvCItbdnoFIwBA5jpgkdfpKihHJ4Enl/EyRgHtmWoAykO20+nXMCCOcjHImTWHOfrNng4yAczFqhjj3gafhp2i1huDBOCD095oNrqnmRS+zCHAwM95g0+4DK/ebN72BsoVsxkehhUAbDwT7cSVlttNnDoiAYOOQftKqK7ipscKCewPOPXE1rXQ9GwMSc7typyPbMis1LsxLHJQnPT9cTVZqqH2rp6LdwXzMX+bjrjtKAoN21LsHPAIOTIXHw2G9gCPL5Bn9YE/xGnr2owua794sQAPYCNhQ43W6cPnoQdpEgrkjd5mX1KjdB2dmx4jYbnkdIFi1UnawUc/xeWbBs2jwvKG42kjAP9ZzhRwd75B6AnoYwqh2G8A48uD0MDVr7rDqFu8OsqoAwDxnpkyo3M6oSikA+Yg4LYiqvNgatMZddpZzjGDnAiUftSpUktg8Hj8oA2rRN2asdsNnj6TC1rmw3bSAP4ek6JJrc708nTB5zNQQ01GwgIjjHl7Z6DEgz3V1u6vSAUI58vT0lVWncB82KRxtJ4789ZMMamY3C0s5JyOAPaNLVsLZGyvGcZz+cCu3Tav5lrJ45OCQfy4ldFt3O63cwHFYBx95eNXZpzsFtiBhlTk/niV6bUW3qzWEgEfN0/WAiwyoexxXgHFajIPpzLClfQuUAAdD1Y5+kiHG9GqIYj5msOSR6RrdcLGepa2ZscbR09B6QpXXbeKwCx5BcdRLUsueoMaNqg7eDyZb42tDWKV3UsBwFAI46esqFmGrISyvjlmBxn/2gUG1qFIQFDnhfQSRfBKGgE90c9CPXE0VPp/xFb5DLX5myuPf+clrbbSEO2sJYSCccsT1P6QjGabimHsTPfaQxlL2srbQMr3xzzNdtexS3lIHUr/WVb1ZQHQcd14JlDrdMsoGNw5yCMcdRJitsB8bQfKRjH2ljeBZT4rs6L2bGSPaMCmmtH3sAeQT6d/pmRUV07WqfmVR39ftBVooXhW8RxjxGzx+UnZrmuYbaxkDIQnqBnofWY9hrpXxqz5/MA3p6wL08Y3FwyhuzYJyJG2mxxkl37bQJYu5KUcedmJBBOAAOJdprEsZFvrJOcZRiOPcQM5t2Vq259w7EZxJfELVurrGXRsYJVfm9TL9RTpVI2VNvYbtpJyP1mN0wSmWx/DjBH0gUlPJt32Yz3wSIVhqrgysXI7MOP1lgRt4VEs3Y5DnOZqp09gqzd+H2joLCSf0MozCx3sZwi89cESyxqk1RpW5iGHIUYHToZbfbVWng1bDur4baRtPp7zGybFDPaKrTyFUc/cwLU0y7yC9la/wt19pBqXQjc5YE9SZcKD4RZyoO045yfaI7QoPiduc8fQCEKjy7iNpGPlPUyApFbAWGxG3cp/aaa1quTeHXLcle4jFrDYtys5J5z5gokVjuoTcThtvPLN1kq6bGKobQAPlUjgS1duXwQTyAoQ5jei6rm4hT6O35dJRaPh919Y/ZqwQ43ngf9faaD8M0lWg8W5qza5wKyPk56jvOaA9Lm1LciweZvEJz7TRTpdTaiugdvNtywJzyOeePWQUV0C21a61sclchV82feF9dYJRy9YPY8N7Z9JdqNO9NwLWacjBHl6j8u8np9RaqGtb1cE8gjcT+coxhVC+asrWPlPUn3zJFNPdaBWhZiMklcfeS8Gyy3w63sdVOOOg+801111rbXXTezsuGYDcPfEIx6tAHyLUZuhBOCID4a1uDXSylsbSGx+UkdNU4Ub78txwAB9xFXcaQ1P4U7OgJyCfqYUazQLpkGXssY8ZTlff7TMjPXt8Ir0J5HJ9p03rRvKtZKKACSSpAPcjoZVhaNOxGnLgnaGGOPr3hFWk1NtOnubBqBwCA3UyL3W2hVa2xgPMqux47wpNVbONjAHgqMkN9pp/DrtFh2cDIXJyo+sDDfbUt+6sYBHmG3OZAoGavNgVccZbBx6TUyV7Q52eGOPXnHSUPp6rVUCthnnhcflAlWBXwGsx78gSRIOSpUk9wx/lFXpLqmAVbHQZyPaXp8OvurNzUNWe3OCY+CO4AbmUjdgj+ISsWAAq7WY9B5hj3Elqks09KeKzEZ4GckH3xKVBdd4qfOc8sBAk+sXkY3A+g2yymx20os8JWDZxnIwfr9JH9lUA4dSmcN5MsPsZYLakSt3HiruIQvn5R6f8AXaBUtXkL7bEc9AGzx6y6tEFYrtsVwfNiwkYP2jBStXAztBzv3Zx6ccGQrVb7lUpuLd+RmBILUrfMOBhcPkfTmV07amI2ocfMOuMy86GvhS6L6F2ILe2en8pbplXQ2b1RfEAxnG7B9fSBj1bVWOWRf2WARwAB+UFesqijJViAFA6S17zZYwDWB+hOwNmJiwADs4CnllGG/KAtRoaxqXTcMKMqQwyf7xfhqUesbt+WII7y7V6cpYGrXxEJ2h94GeM4OJXUFsu2M1dFjZILscD2EB0ouQbGVhg5B5xJINML1IY7dpztA4+uJoupp02DXpyVr5JJ3qTjrkdPpK/xlbYz4dbDnyVAD745Miqbnc2hnArrCqS46HEuR31WnaqyyqyqgZUg+YLntJm0KqEJTYCMszIO/wBekt0tdT2BkrrRjvVz0ULgbT6dcwMFWoa1c12tXWGy3AOPearviF1J2O2GbkHAxj16SQ0tNT3GohDTlmyMc+w7gzOlTPWlpABU5PG4DPoIFNmsDud91YOeNozmXm6xNKAl91bhiWKHsemZk1KOpTUNSN5bGVUSxbKCiIUYcY4GMfrKiu/UPbt36nVWN12Enp6xprj5RWrMB0HeanGnCM21xxt2gc49PbMrSykKwBWpe+ev0MCJ1d52oKnIY4J54HpNLIXVrE0tjKB5vJM/4rSopUhltB/4igg4ib4gWyiXErjJfBIH15gBvWxtgY1lTjJ/64krtPZqCmzG790Z6n1hTfSLSyHhvmIXjmXVnU6e7xajUrgdQfm9uZB2ND8IX4Vo31WpAtZvKyA52n2HQzj6gC2x7aQ1a5GA4+USw33X6c16pmVs7vm4z0mdEu2l67WUjnbng+sirQ/isV2Djghe/wBpVclKV+asqnIBHaUkakbz4SnIwH5XBzIrU5qcBeeqhjkj1lGhDUFNVyknPlJPTP8ASNXC27mqrV1G4EWnj+kyrpL+bWqLovlZiQB/vBqFsOc7XxjDcflCOo+ttuB8TSIxXkYwCP0k69RS1IajQUA5w5uG5vrxic43XowG5T7S5W31kOdh+mcxCtB+IuXDfhtEUB5ArOP5cTVT8QNrNQNJp1GC2VqPP5icexXAKrWGz2BODKQX8MbqrAyjhkz5ZItdW22lqzt3K+SoDDI5+kyPTWljMyFn6gWdPrIVZuJdrqwemXU7jI26pq7akRFsDEhsrx9oGxONPlbhVbZkktlsgdFz6d5guq1Xh+KbabKicGzPGZO3W2spCBA2c5wBibdBSnh3ajxBwpKnwx5nHoOw95Rk0+mvQs76MovZ3bCt9MydSILWVLNp+bB6r9xLH02q1ZFYs1Ft58xAHC/UmW6j4Y+nrCatl8bg5W0BwPfA6QjO4NjeYJWwGN+cFpfV8L1NmxtPcVLHABfr+UzG6musIoYLnp/WSW2neBVYazjJGMqPaB06PhyacpfqvibV3AkBEUtn8zJ6y74ZUzJdde1wG5FKAJ7ZAmBvEUK9t1dYzgFskn3AxyIW2afwylu5w/PjFQG+nHaRWe163bdsYLngrj+vMguprresEP4QBBKDBPPcRmsGvwyjVuSPNV5lYevtM1iWUWhMWNx1xkEGUbxdU4PgXVnI4QEoSfv/AHmivxUo/aae1e+MZx+U5CnNgDebcON4GR+k01HWaO0/hNTYmznZg8e2OZBqbX1MAjpagyc46/YZkhZQNp0td1Hb9qhKt98dZpq/xLq0wupSpW754b6jiS1nxOzXKa31joFw21lBH1yoz+kilp/iaXDwCRZep+RlGPr+cp19ZS5q28P90lwcH7e05dfw21rWsR6dQoPRbMH+8k+k1SoQ9zomeFGWI/tKi20MLB5dxHIKAc/Ux5sOVFmGTBVTxvHtiSZqtLQvi7qrW6bRkD3MidM7+Gld4bPy7RkAfUmBN9SbgFRGTHK4bn35/KDPdplVqjZ5uviEj7SjUJqK3AJU7DklRw3HOfWGnF7VHwrGHUlGGRj2BgXrZuvFtvJHzDeevocSVhWl1Z71FfzbUyNx7DpzKlG2hWuqYv2CjA68k95FtOt7lvC3HHBduR+ZgXfiKW1BbUK29FY5AyAMcETDcNRYdoJsTHlsTnE0PpDTYyWFyHTBAIYD05EyW0anTOGrrwpOM9B989ZUWaY3V12I7hwwyAo6kTo12KnwqtCp8RWymeCFz+mf6TBpT4bjKg3KPkU5A9ye30lukVrLCdTdXWxH7z849oGlBZdqN6W2BnOeu0A/fqJatdAyza/juK6t3Puf7TMdVXXV4KW70Y9EOefcmVHW6bxXNa8qAArDPP2xCtdFIuLmmprVxli1wH8xx+chdSlVSuEwCSNufFA+4EHrS1bKr3YMQCFrBVc+mO/6zE3w41q71XFWVsFFcZEC6ymhsE6mlA3Z1Zf6RDRoAVC0sCcgm0c/QzG92sQsq24x1Swf9CTrsuu0rIaBZubBNYwQB79oG+rTW1sz/g1tHqDkf7zSuoK1b/wunCtwCKRyfrOLpbNVpfLpq7vC3ZKnkZ+s2fE9dffeEqQJWvlACYEg1L8Qurq8Gt66gOCgTH8ons5dkBKjGeMn7czm32B7f2gevI54JEgDfvBSu6wdimP0MDsU6l2q3pU1r85UDOBKTqzWVdEap0OQWUEAzKifESNwpvYH3xz7xWV6gnlG3sOpwefeBcnxDU3WWfjKSSx3AoAFPES23IuLgEPpjP54l1Xw/V2V5APhew4/PMj/AJaWJ8XU11knHNmD+QyZR6JzkmUk89ZO1scCUOeRNuaZx1PMhZZ+zAHG2TethQbS21B7dZiLhlyDAklpVi3rxKrUz8TKnJDc9M8RdeJa1TNrNwYrtXJYHk/SFdWqxW07LUAu0YxjGM/Wa+AmF44nP0lTLU7Pu8w/eIM21sGRMKcEdTIMeqDV12BSfMM9Zk1KpYlbnbhuBgzoanTruN3faQcmcm7DV0E546gekDDemVwSQo9OczPWgWzhiQZ6K34fVfULa7DtAwARMV3wl1bxU+Xv5oHNsBI5OR2hQUC5Ys56Ymxdi0gEY5IziYLairYA4J+YcfpAd9JrbOwgHsYq2IxgZEnv1FjBW6LwM8Qeso3cesCNlJXlecyxntrqRU06+J6Dk/WGR3GV7zbo9Tpk3VnT7t3/AHhbmBx7AzgZ+Y9ZAVsDxtz7y6ytmZuFAzxg5gloU7SAD9MwIBGzkscDqBMOoOXH1m+1iK2Oes5zea36SjZplxV5kbDcAgdZsNAFTON4KcHLYmZfCXTIfE8+cYPaIPuAAsfHcqu6RVzsi1jyvtBwWPH6y3wrSGbTVtauQHfblRx6iYvEzW9QNhGOSx56+klptTbR5FZlXdllBPmkVr8LUJYGeh32HIIHBEz3AKxbxQEPmAPJz9JC1Q1zbbWesHoTHhGGFtCnsSMiAmsNla7FdmxjpxL0e0VJVe1Bsx8jHGwHp9/aZSWFJZgXYHgAcY9ZZS1K3pddWSg6ggZOOkDTRpvHR2uYLWgBLuhIH3kfC0dZVFu8UljjYh6/WQOv3J4RRhXnKI2cAnufUx6emzVg2W1VaeisEb/4j6AdzIJam/R1Ota1Pdjv4m0D8pKvUpchWmgLg9cn9TmZrjpdOuCEuOPkAxsP1mVdTbYwrrUjJ4HpKOhea/MadgsHVtxKg/TEpTVWBmZ3QkDBIGMzMqmzPmsbbg2AN195MBFrZhZtLHaAOTA2JabbXuyWsxlcjcB6mRZt248FuDhhwZBNPrlqYIu9u5QZJGMY+kmdM4bY5RlxyQMkGQVFFXzI+WPG0ckfWFruzJvvN4X5UxjbGNK7fKgGzqcYyPX6ye01ug8LoQCrHgn6+kCgt4e6zYu4nIGDzGbmaprHXw9vBAGD9ZKxN9aq7Epjt1EbuwuWwvhSNqr1GB2gTrurtpusva6s1oPD77z6GX6caa/SefXulypuNeMhj6TK2Pw5tA21btpPuO0rcLaA2mdPExyp4ZjCuhoNCh1PhM1SqTtYFxkn2ld9Ou0mqNddFtQJBUOASQPQ+kp2MxYOFR6OSe31kPiOs1b11+Neba8BkVux7wNTB3LByWb1JGcHtKvwT03Yd0ZSMgL1/OZtDm7eWyQg3EqMnrjA9+ROnqrk0lwQKzEIAd4CspgZ9LSAWtWt7go8nOFMnaoIJt2mxx8mc4+8jvXW1uBXYzIOic/fiWjS3V6FRbRZYpOFKIQy/XjmBn2biqPkDOfl6TRZp3dK3qfcFOMkY4lD6LTqd1jXsjDI25VgfcGTos2b6qrScH/vUH84FunoFlW7xlqR2Off7dpXq2t0gCAWVj/UM5PrnEkHJtHyWL8xLe8sf4xrFqsoUKtW7kd8SDno11rMwc4QZ5HbviXlwwUndt7YTr94wRZWXDjceM9P0l9FVjf8VntVFIO8bVH3J4+0oyrqGRShruRTwc8jH15l/iBwFXyqB+8OnpgwRVCbK6MlxwRnDD2MqfVJvFQOCDjcWJWBo/ZI4VxnA69Wit8CxDhmG0n5hnEia0W1XLlh/GOVA94nqqrYMdRUQRnKZB574PWRS8Aq6Ojhw/8AFwT9ILpSrFtTQXVhgKHUcfnIC7TV2srIhb1TI/PmTDpqKWaqvBI25HGfbmVCbQZuVdO7JvG4ox/rA0hWBbUOGwByAJlXUFMKbCpHAG3vL62qtw1lx+ywJJffXcuwgj5VZjkkwahraTbY7VKWwQ5Jz68xPoS7Ka7Xsc/vMvH2xK66rQjq1e/a+OGOQ0C42pWyJTZVvU/Pgn+fH6SJS27Ktc7kZzubj8pFrmDBTWBgYzkASSOBZ/EccgDqfaBU2ktCpjZ5sEc5Aml9PdTWf2NdjEclKSAv1Mur1t9OnK4NZJyMDcJRdrtYwydW+0EcKmB94+iliQng1AVndubLdD6CP9pkh3ZgOg3cZ9pUzOLC1iqXfrnjPPaXO7BmdFQccjsPf6yoBYxwrhlXB8vJ/WDkqQBvJPQjt9JbXexJ3Krtjghgx+uJRvZ7msqsfHUZ6D9JBq8Z/CWrzpUcEtj5vdjIA+GwR3LA9dpx+YMzW2XHq4wR1MsavxAwXwXJ9DhvtCiy1yhrrsU+hYAfbjpM9DalLfn8XOQUHXn0jNPh7c1Oihf3gQc56giRR7VRvOuwfbP3hG4pkqhCtxlgT8uPX6SykNYoRVCsyklgfl9DnMx70NQY7kI6NW2R/vJl1qqqa0hd+SCFwWGesK6F971HeqMAFzx1PPSZ3vtsUM7mvOfJgkiQu1ddhTwrSQuBkrM/jlzu3eIwOMkiSCLbbnDUk2KRyB1+4zEVRkUeCdmcBtpx+fWWrqGqrVGoJC8bgnWKpwSGDagIBgZG3HPrNIiEdvEdfMM8BFbJhtZah+ysOOcFM4PfiaxqlTo1lrg4/aWEY/6+syv8T1LWbfEdQT0VyoxIKbbkrYL4e5umTXgiWo9akbabiD+905+glqXgV/tn3A9VBJI9PNmTpsstVVoS9ixIw5z9Me8oAuoCllq3VZ6MN335MpQomr2kUBm69QM+k036Y12Ml1qo5GNuSSP0me3TaVqt3iBTv8xx3HYQNNa6etX8SxG7qUDKAfcmVP8AEVts2vYTxgEf7SpPw1vmNriwdA1flP6ytAqgI9S7jyWAgWWAnFi6hHG4gKTgrK7TUxXx1II5BIOD95IYK4RFBBzjHSBVLAQCw6Z5zj3gdunQabQUi060uCM7KTtXB+vWKxvgLKTfYy3HjyHLH8hOBbXfp165UcDJyJZXfeag1ibAvlBC9fbMzCtdvxTRppbE/BrZcD5LXB5HqR0mikaZPg2qxapLlCEAwV5PUTEgqZwDWG7kFhn8ovCcMVrrdVfjBIyRKAalb6zSxxZUPIxbll9M+o7Se0Iu7eSXGFfHB9j7/wBpN/wpQC2r9oB84J5lLaihLwEAcEbSuBg/XECRN2oq8Ogop6YcHA+8dtGqpuFGoFDF13DOVyPriQD1rWRVc1JzjA6fnK2suySX8TI4JOcHPvAmx/DsVsR6z06hx+YkNMK72INqV5BwX5U/XuOJBW8zJtpwx82W5/SXtqtIXAOn0rqBgMhZce3EqJHRag7a0RbmH/hMpUjtIbG07bbUdCRgqQQT/tJDUfDXKk6Fq2HVlsJzNlPxL4clZreixgf4rCf0MKxuMVF612nHRY01dTFSxZWxkg4wT6dZtT/LLMnw7ip/c8UcfYiFjfDxQy00XKyjAL7T/SSioalWQlRtbAwxHGfSUPqbgdy25HqfMBKtm4NuVXVDnJI4/pJV2D8MFV1S0E8qQARA0aDWayqsjxUsTOWSwAiTfUaN3JfT2I5HK1EYB+hnN1Fql0UkEkY4HX6ydGosUMQSMAKcjp7xBoNtKZVzqSRxjCggynU+GzjY1gAGPM4Y5/KSOr073M2WUdBn19ZRuZLQ9NqnHO8jDCBNbb1oNGxrF/cJTkfQ4kEs1KnLU2ehyh/tHbrNXec2s9m3oQxkq/iVoUqrWbcdPEI/OEMu5UJbUwXthCMn1kfFZG3gMUB43c/zllmstuTCWWL5QAo6faUm8qQHcKy9iJRKy9bDnyocYIYHGZbRfTuVHurB6byuFz78cSNVlL5L0pezfvnIJ/vJ40bq4XTrkLuwOc/rAsvxpnZLHrBHPYZHtF4xq3OLCzMMK4OQPt7S2qpbqFSytkZRlWZc8emMdJlNTqxalfFRTjIGOT2xCrk+IXUeelLOvFth3c+uOky3M2osZ2u8Qnk5PmzErg+IrfsiD3OQJXVXubCqwLHbnPvCN9dCilSr2IzcNucAHjrLDfVSa18UWbvmAyVB9yQJnvNxL1V0qVB/cGc+5xKdPULmFPnAyMYP59YG9tfZsRmUgfLkoMyH7IrhCbUYbsEjg+3eZldlssUVZ5AyH5kbwWPitUyEdcqCv1OIUWZIwV8g6Iowc/0la22JThnZeeBv7y1NQWQENwOmD1jsrrucXWlSw+UMZBWjN85PikDDI6Zmpa6m06Mz10FjnZnP+8pwlb7ksNffIOZMIjsvmLHBIC8SjZpq9Kihn03jv03I2QfT3iY+K+6ijDqcBv3h7cTB4duAyXYXnBI5B9I0FzsFrNoU9SSQcyQXvrrNOzeNpD4uPXkfaPRWvbeHrr1CInLIMnj3+szi34iyKtpazYcq1nLJ9D/SWX/jXYu64yRzWduR9uIGjXPqrdQzomS5zy2FX2GesqCa+oJ5KwTnIOMAeuZRYmqY4uazbwcHkGWg5Lb3JJA4AxxAk5APOmPlOd9D8N9jGcXlSGdyR8mRlJVe1jKmdxHTPBJH5y/T3oKzmpLyMACwEEfkZFZ7G8PPi16jGSAOgA7d5UU2s+C23ghX7fedb8cLF2Jp9PUz9G2bz+ZmPUeZlZj4RVcOAAGb7CBls1pq3+dxkZXPGTLXfVX6fHiOoxnDP5W+me/tJ1sz7bEYLjghlFbfZj/eSsP72yrb2zbvxn+cqMtaPTUCGYbuuGlVlNrE4RmXqMnM2rQyqp22AE/KQMS2vT0hxvGVznAsxn1HtCsNujJ0ta7SrLkkY556R2aRU8KxH3Pja2PUTtW6pRWadNVXUFIx5ckH3J6zM76ix3W5lsIHmG3DfUSA0eoq0q7i9ljtjHmJCj+8gALgWTRWWEH50XGfYyhr0q2NW6bj0AGcfWWPrLXrKs7DYMEA4wPb6wGfhGs1NiB1RC+fDR7ApPr94W/CddpQFOnNbAfuvyw+oMCE0q1NqGZ2RiduThfczSiW3gs93g19QaRuZ/p3gY3f4hSxayvUOo4wAeP0kfGwAfDsLH9x0PT3mk2NWfD8bUqD/wCJ5gP0EMWg+a9vEHQLjgeuMwMaX77M1qVHcuufyEn47o+WZ0B5AwBmWaiq/wANKzeRX1xtIJiy6bVra6wAegx9xiUTGtbw/CYCx25CkEkH0yIaJy+q26qkbuqAHlZTeDVY66nxKrAM7HYnr3laUXCvdTprB744P3hFzsuluO87yDkp2z9cdZSbi5Pg1FPUMciKtXsNniK6Mi7vY8gStWxuULg98kwPV2Ss8rLHlXtNsF8Y1la/DxVWx3qOROX8Pu8TTepBxI/FMrqHB6Mkt+BUW7S+oRU0wzgkYLH2gaqEzYN3TEvtXGbecrxIVEGxyuSucDM0VIrM1j/LX5sdiYVBNTYma34XjCnkzdpLxbWABjHpOdUPxWsXdyV8xwOk6tNS1gheB2GeBII6z/6ZwT1GBOQVK6YMWH7NhkGdPVlK6t1iluf3e0x6jThqnWvf5hu57mBe11IWuytOp5x0MHstuQoj1jHVe+PrMybqtCSxdSDgsBmY6rqNNYSGNhJ5aA9Iy73rtr8Rg3HbEm9SAnygPjIHMuopr1LWujMQx3AgSaJ4ZK7HBZcfLmByrQBcyk7icEesTszqP3WHEerOGVlQZHVu8qrOSWbnMB2nwzxg+0ilq5OMj1xC9dxXaAAveNWazPABHUgwKkuG4jIAPr2j8PNu4upGemJOxwRygOPWZrLCBnIEor1bgHA7TNSu5v1MHY2P7TRSvhqHLBc9IF9Ox3QWVKckcnrj2i/D8gVKQd2cg5/Wan1elNK111eJa/zWsfk9l/vM/gsLA67SpHUnHMyqt628UangrjzAA9JQULFSrFkZscnHHvNiUBwxU7Tnk7uBMyqUcq5O0N5SBwZQbLAw2EMOgAPP3l/guqqdrIzdtwMmq0gLZeGK554wD7fnMf7QMwA5c5BUcH6SDYKCqkhge+095F7Ny7cox25Xb5cH39Zhc2BeA4I4AlhS1QpfB3KCCD1EB0JqSpNQUluOSJsN+ofbXYqAAY8oxj7Tno22wLYOM52j+s0vYwWtnVK1PJXO4sPeBcta2WeJ4RJY4LqepkNWaclWtYAZGDw2YtztQxrRfCyMnPOO0oBay10tsXHsIUNorQ+VyRxyOvSTp+Haxt4RMgDOMY/UzX5L6S1lW2qtRhlPOM4zKrHGmpD1BVVmwcgndx7yUX6WvVJpSNWlzUcKiq+0H8uszsQthJpWvacBCx8p+8v+HalzUpsXggivDHA79Pzk11a+J4tzVOCuMNyc+siqkus8MWlgBnr/AExJ12Nqc5QshHO05P1hZqPEpJtSt1HAVR1j0KINdp38Z6VX920FRgekUR/Clf8AsoVzX5nck4PA6e0eopr0v4cM4vqt8wymNv0M3vq7NTdqNQlLGqx2DADDcnpKhr9CKrKLFClWO17ADt47TNVznr36Y6UllRsWpkckjv8AkZmSjS1jLWF26AMuB+c66/HNFXytW44IHly7Ejuew9hKAGTy12VWLjJCpz/7zX1Cq01xQNqrNtDAliQMhfb+U0W6NX+F0+FWLdrsDn/wzyDNtGi0mo0Nd/isobcr18kFQeff7ynUB/wj1WX+E7sCQD5NoPlA9sATNGP4XpmXUhqc1Y+U7euOmR35mnU6FmW/czszHdkjg89TLKL69G2tuucC5iqVYGcL1/WUjVppW37lNe3LjOecHj7xdGGzTavTu7JdYMEL+zOAcnH5SFV3xhnIputB5wht5x9J06tUmoFqui2VPUR5eCACD/KVvR4SsGcKlgwHUkkD0J9DNCo/FPilVaGzUVlcAYZQT/KRt+N6xCy2ppbCnOBWOZit0IRt48Sysckk8feTqrVkUVthmPGQBz7GUX1fGGZzafhtNmR/BgdeshqNatyEHQ+G3XduP34MYOnqrKapLLLxklA+No98Rpbo2oApoNIbqxO8/rzIKlsqsobNedg4Xbz9jLvxNZorQ0vuIChS3Bk/xCCgVVMVTozDI59eZNdj1jwnFrtwxPm2+n58wI2NqRz4aJjoAx8v0yfSUW1gsOVAJwcOD98SGuscW10WNli3Ze2OJkLW7shS/OcqvT7zURq0DajQ6sW1OFK9iARjvkTq336TVDedN4V6jG+pwUX32np9JytL8QrpIS1Npxht65/KXva2ppdDb4inJJOOkis2p8WskUup57L19c5m2r4fqbK1Hh2pYwyC4UKf14lFaUVNs/bDcCDvXapHvKxadxWtV3KMAtZn8hACLtJvZnqLZ+X5icSVmpPiljSASAclOfylNCWWMRXuYgZOFlvgPzvdbDjtyIGzSfGG0+n2Ns3FvnCDMpLqmDXYQh5yH7/SVjRKaFyvn+bytyfaabaaaAUNAdgMltpAHt7wM4qRgx27yfN5hn6yKLplvTxFTAwxQZXcPTiX10VLpbPDYq7OF2Hoq9ZXqtGukt31ldpz5VPH2+0Ip1LEOx0qXVVFjhfEzgTM4urIW23CnnDCdDT+GEV3KE+JjDjKkd8/pKdTp7K7Cyrp7UJ3qNx45PHMoro/Egl6xuK9Mjpz1EtOouZkS9dm/OWxnn19peKgdKGpVjbYo3IW27DnP8pKqglaw+oI3nzBjkjnqIGSprG5rGPTniac2WEM6hqxjO/nH06S6xKtTSE3MPDPkbjdj0P3lAFwVEZicDIHoZAPpt1tiKgqXuA/f79InrfS2YspAbqGIJxNSVYGXIsb94uM7uf0ljVVW2EuzlAONx5A64/OFcsm61w7WHJ4HPSbfw1qrWbWAZmB2dyvcn0gi+GwG8nHIIPSW12JRZuQ7jjaS/UjvIjPZUFvrVamFTuWUnPmGcdpLWDTVoy77FI27RjcDx79JY2oDWBugByqjoJVaa7S28ZBPSBUiCwgCgDj5sc9PaSFGmdgbLG2njydDGPCCqETaw4JBPIkClZBCghR2BlEvDorUftLlXP7mG/tH4NJUENe/fNoAH5ZkNyqu1Rjj1zLfxBNIrOGA6e0qKbVFS/s7Ex1xu5X74kTc9YGTprGBycqeR6ZxJlw2UPJ9IMAfOy8N39YA99tlSi6msHPGF6SpmCMHBcErtbjqfaW79oyvA9Yy4LDoxPPrBVDWI9YRqyWHAyfUySnd+xAZcn5RgZx7yZsDEgKTjk8SXjeXJYfeCqXWzco8Egdj1OIyEOM02OT07S1He3OwbsdQDELOwPTtBVBSxlG2nBOcAjJx9ZOyt0UGwKxHbJOOP1lpZ1QnadoiNoAB3KSecDrAit4OnRTVzjaf+vpL0sBC1pSUBOOvT85TY5r3bgcA4P1iru3jI4+sJQ4a+8tjFi5IJHJGe0bV7WWwh2boS3X9O0PFTn9oARJ1P46uUbIQgEniCqdrkErvQ+2MYiT8SDkXYYf6eDLGswSF8wB6jpGzkEDBBYAwVK23UWBTa1bH18MGQyHBFlfI5BQbcwL4UM3ynoR0MPFyeOYKrfTVW4wuw479YvwnPVCR22kfyl5YgwUkvjIBgULpAMlwMnpjtJjT+U+UDngZzxLkDPUHzjJwARE3ioxVlIx3lKraonGUGfbiNKbfEDLtrxz83WAtJYgnGPWSDE4IIxnEhSbTWOQHsUHnHpmVCm394pk9eMy5mbtyewHeJmdBlyFGMjvKVCyosAcngH90RLQxOcsOgOTLq1ssQvuREHdj1ldrlM4dWGM5EhQfh1TLlblz75El+CXA43AHLZbqPtIPaVzjkY4irvL5ByIEnVwAKaUG3jnnMrFOoJwyKF9BjEl+ILEbePrBtQVx3MpTbStYcDYg4yDH+GcN1Qj1lY1TM2On1gdSw6QVoqp8NlO7oSciOxF8RSADgdhgiZRqm3YkvFsIyBIVoutco3h18npk5/WZ6PxFCKta+XqwPr6iM2uhwx7Ri1j7DPWBpcF0AsrrYgYyf6yFdZpt31VoR157H1lHjnOM8w8W71GJRtdmppJo2+NaCHAHAz3mXY4UAKc+3ErGoc5B/OB1DSFTTTuzMXBG7k47GI6dyhGORwDDx7CuRGLL2zhSYEfwrmsApWemcDzQOjcLhBkHqD/ALR+NYoO4cjtGmod7EQHJboBAPwjDG1QDjvyMyLaZy3KK3sBJ/iMuFVsnrH47jPXIgQ09eor3BhYFJz5CeDLGoubyh7Mnu+MRfiWKnk5Ei2rtGCBkQqwJeE2goSB2XB/OIC5QAEsUdwWyD+kSat34wc+8l+JsGcqTj0gqYqu28LuH1kAlivlAwb1EQ1rcgtj2h+MIIycZ6QVamGb9sWZj1OwHH5mWinShslNXYc54Kj+so8diwHcjMmt9nY/lIVMaOlLA4W7TKx5LWBf0Eociu3nTreM9fEK7hJvqCuPEdRnpk8yH4sZIypxBVl1yNXVXXpW0xrYkqvnV89znvL6tRdprWK6ZbayMYcDb9vT6zMdWQMbc8Z4gmuDJkYx7wVrSq2/Ap8i8N4VjDH2Yf2lrfD209puXTi2+7kjd+yT2GOpnPHxLDABST2wJbRqrbDiupsd+0FTWvUny3IFBBxnkA+xJkXLpZtstQ7cD0/XMi+vattrpg+mRzK/x1ZJJqGe+RBU7NBTZXvC15GeRZwT9pS9diqNyswPAwwYCWDW0dRUoI9BGutoB+UAwUX6e7L2NW1lLsTkZJH5TL4fnVgXr8McuckEfSbV1qL8u4D6xWa6iw4sUE+8DGj1qxCah7QzcK4Pl+8ja99TCx6lPPJHabzbp2wPBHPtIm3S9GrAxxjpAwi2y1vLcUIO4gdD/abtNqfw3iWgs158taYyo/1faAbR4x4KgexMk9mkYeZBn1HWBW722VjxQLHQE7mXluczO+qoK7WVwx44O2bq7qVHkZ1/8xhY+msGLMMfUwUqbtGlOyxLW4xg2eX+UKlqWxc6PcO2HP5ZB4jC6YKFUqOOfLGEpbJDjJ9BiIV1GOYq2Fb7iM47SBOTE+SJtlzfjFv7eq5FAOehGRM5+IXXkb+T2A6S74qv7FT6NIfCKs2M7Ln0gdPRArpiX+Y9ZrocV12swBXuJjW5VXbnnrIi5nrYAADI5MK6FBNTB/DP7Xn6DtNpsRBnIH1M5CO9upx4rOo+UINuJd4qKr+I3mPA3SC7U6tTUR5uSBnEwW6kpqG22EE4AA6Sx0d2WpWfexyB2AlGuqrqvK/LtHOYFOpuFhba7ZI5VTxn3Ex1WtXcDwD7zUuEBNRzaT0B7feUXNttwwAzyeOkDUdXajlVsKgjOMfykn+IXuApscD2MyVN4lg3PgYxnET4ViFbcMwB3Yh+7HpmVVkBDn5iZYzZbHrKXDLYF4A9YGnbuQcdBK7fEd9yAAqMeUYki5TAUg5HaYb9QlYOG3H68Sib2gDLcH3mQlr32oOJLTU26+8DO1OpY9BNli10r4Gk/aNjzEDJlGIKFYL19ZoQlVJZn8pxtXBH6wpAzlcKw5y4miklm81ahtw4PSY3VR2qwAFoZgfkGMfnCzYduc5UYx/Qyd23TXGqmzeu7komBn0+0ykuWJIcY4BJ5J+0C0qXR268ZC+snZSp0isHYLwwTPmA/tMfj2AFrDs2n5++fTEbWAksGAYnJB4zxCrTYxrCAkqOgI/WOgjeg4ZQcsDxj6SmxS9aEEbT0G4KTL6lD3BtnCH64gFqUlCfGKkj05/P1h4tBHmDkDkEAHB9pLU6MgsyD9iCSMkfeZhWxQNWcYbnEBsKKjts8QN8wOwAj9Yj4FyqTc28DkdszRajtQhc+G68LuGS0QXTrdV4mnrIUeZcbQ5HTJgUqyVUOofKvgHaeeOklSwYhiqkLyAMDHpn1kXpXAfbiuxicjgKSehEgdO1NjVurF/4RyPrmBoUPTW9RV8dSMgjrnEzWurqqljW68Y7GXpp9RuqRNO29u3c/wC3vIFLPEsVgoYcdiM59R1kEUtsRWwpLKPKw7TXpNdQn/1GnJDAggLnP1iGm8Os/iLPB3c8gEsfZRz+c3X6VNGAKlrOoZd2LjufpnkdB9DzGq5664JqFbT17qkHBKkY95c2vqWs2ItfiMcHqW+5mLU33WOU1DtjrtYdB9I38KsJsrrPHdeg9ZJiVsp+LajTrmpkV2/fzz+UqdRrGU6jIDHDOqnOSc5MoTULVnwEQE9XxgyNeoA1C2WOS69QOZYUNp6qL3RizIpwCvV/p6SC2NW21BtAOeG6yy1qQg2A+fzbiffpIkI7KxG0AYyo6yo2VajUtWtisy+CCKyDj7CZ9Q4uIdywbrgHn+UbWram0GxhnknCxKK3bzlvQYIiKemdMh2qLqOvm6Htiabq9JbaTXb5LQAyYwQ0zYpWw/tHfPlIyOJYLkrcJYFKdyvTA/rJCtAADFvMK92A3+nkGQQ6lqd6oEUYwyNnA9xM62JWzImOncZlZY3WNsO391QMKIhVw1TL8xsdjwQc4+oxiL8WRSzocvgAN0I+kn49r1KLNQXCAqFOODM5ssS3FQwG6YWWFQNtqk7PlPcNnEsOv1SghrPEHXlcmR3lw3iK+48ZxiW00o6gOenfbn+UJVB1LZztXB5ORwZE34YNWy565AxNtmmUKw3Vuo+XrkStqlKqEUKR1J7ylZHZ3v353N6gyYrsJBJYHHTOJc2nrzxwvUqDxJYqA5Y4+sJVL1PjfbU7DoP2mf5CU2LnOwMMdprFtSDaNuPpEb6wMcQUk1Wq3lLTYSAAe+JfZZq2XCMgHqUXOPY4zM51ijgCJ9ZgDCH65grdVYxrzacPuAwOhHvLNcyWWfsQgGwAlRjn3E5Y1VpBwmfeCaiw7sDJxJCtxdmChrCQMcYEZsJbOSBnPBMwhmYZB7ZIPaXKp8Ek5JJGPp3gq8uh7ZPqesk2oxVs/dznmVaanA1BZgGA8hb9YgpHhkgEpxz3EFWm4rnC4B5wB0kF1ICkLwO/EmN4qFaHDbNpPrMxqs2ivkDv7wlX+Ou8DfgyD34+U7xnAI9ZD8MS2TziT8Erg9+D94Kg2oNbMrcMpxiMaoGrOGLA8xmkPZucZJOTJeAgY5GFJgpfinIARCSOvMuZmJ3qMqGwwzI+GoTI4XOOsmj+EtiAgeIMEwVVXYK1PiZew8gdhI3O6WFUw205+omhbn3EgIcdfKDiTFhWtdoXnJB2jPvItS0VNd+sCMwWthwSe+MzOaDZqSAzVVsTjPY4P9Zf4wZM5RQOeg4MnbZllLYO854gYVBwMqcjqfeS8R1qZimQ2Psek0Eqyps2ZydxwPtmVjVkKSAuF5IKiBmDPvCuAeefYRtVs+TLDPGJe+pyqlXrOewUZH6SD6jaRyDnjG0Siauq7WYEk+UnHt/vKjUUsVgxKj3k0ssuyEpUhe5XpHXaGfb4NRPrzz+sClq814yRzkCKpDWVZclhnmXvqazkLUnA7k/3lbXAcqig+7kQGqLUzkoSXUjn3kDp9+AT5R29Y7dWVX/hqDjJw8gmsVgSOG9CZUaKqzVnauQesgqZY54lY1fXHBz6yTX+TJC5HcnEC9Syrvdc+fOftKxT4gOeDjrAOnlViLBtzhbNpGfYy2rTXMAWDhSAdwXPB6Z9JBWyFuvIwM+5lLVFT5eMjHE1WI1blVwR6yLbhUHRgDuxz2MDLVpHY4yFGM5PAmvT110rtDb23Ak9F6/rF+GtCOWIdWH/ABAeh+5la1soPmyB+/1B9oF1iszsQMbj0EkEygdjyi4A9ZQQ/hEvnao5IPIHpA6gV1sSv7Mg4IPGcQq4actWi4Hcj78yvCqAD3kq70FjKCcqMNkjke0uREuQB6k9Qwfk/nJRXWUZcclcdB2kRWtLbg+feWltzlzWtaBSBjAxj1lYQWVoVKoTnIZsj2IiieSaz0wGBzIKPOC58o5Mr61Oy2YUcEAfrKzb4a43AFhySQQR9JUXPSr1lwQCe3vKgrdB0Egt7bc7lwewEvrvDVkY3sjA7R3B/WCEHcLsBGM5yOsiU3dZNrcBketK8nIypB/OJK3YjBUM3OAwP6GCIGs7du4STICDjAB7RqLixDqqg8NzgiQqZlc1OCR7ev1giapyCw5jFIJLdTnMqa4jAC9+AJa2pcLsy+4gZGQMQBtODnGBnvF+FyvDA47SVOFANikp/EWxz6cRtsDEqWrHXDck+kEV/hemACY/wjYziRW/n/isvuOhki11xUVvwTtz1GfrFIF0mQMJkjvJHTlBhjK0GosJRfmAJJJ4GJZ+1Sgs3mXpuIxz7QRHwhtIPIMXgZHDcSD2utZ3VZP8Xce0f4rTkKXrswOSA4Gf0gh+COo6QavjiU16osCa+g4wYJqS7kdOOpHAgW/hz9ojp2x6yNbFs7M8fxcZk2NigbioycAK+TKJCqwAAtjB6QNbBi3iHB7AyD3LUmTYWfumOJWbGtxjxPy4Egt8MuuGJPvmNa0R1sVSHXvmOmi+x9qsu4c455k20eoznIX7gwKmwgXC9AR0jpsHINYbPQ95JqXGTtYem7rKttqfunkZyIEiCw4qYH2EQry2GyIlNhb5LCccSxDbYrABjjuef/aFV7CtjMG69pMkY2nOT6QsD9f+zg+i2RIefM9Q+jZgImsk5BOeOJIVqw2gFueOImdVb/g8fXMkLmYgBGCgdEH84AavMDu5XsJYtxTPHJldb7m2gEMPURW2bT5lOc9sCBPfXav7RWB6HBz95XZUVYYyVxjMahF8wbOeoH95LC7hls+y8mBQlHnI8QewMtGkbOAUweueJYvlz4YJfPQrmD2EEGzaW6HJkCre7T42bQQMDEhbZqLGZ8DsCQesurZWQkqBg8n0Egbq2yFrPXoMBYGWzJK76d2PeWYzUoNRz35loKszAZDAfJjmRDuGIIyB2xyIRSa1LAbiox0IhZguGD7ce0uNp3DKZHoYrHrIO0FMjjPrCq7U1DOGSotuHPGJaaHRlJrGQc7vQxpdZXVv3kkny9x0kK7r728h3seOYFnhFAHt4QnkHk/YTaLfhNaFaarLGPVnXiYLKbagRYMnPTaYDCHLdIFuovoe5SmmCADGK0wDKGprV2Qh+gOSesbWNtyDhe3MrO4jnkdscwELUQqq1Ej1LdJIsM8BWz2zIHwwcng+8GpDVm4KQobaT2zKHljvxXWAqlsYPQfeVNcy9HIX0Etr3Vn95vEQgA9MH/2lexLGwAc98Qj0figk45k92eMEEdcyraeeO/QxIMEk8D0zNDN8TANQ9M5lejbAO3gYl2sAsqK557RUhU0qKBznmA3BJltVR3AsvA5BPrKbAQM5xHYWVK+Tk8gZhXWrarfuU7m6nHSZLdQtpbaeO3GMSmgWWH5zyemOMQNTU+Lu5yOx4kFulsb8S1gbKjjkzPerPbY2wkbsB89Zt+FaZDWbHUHPAzL9TtrvRFQY6nbjEDn3aJlVMNvPUnoJm1Ok2BXJ5Y4xuzOldbplLfMcjgZnP1dlbAbiVAP7z/0gQIK7CF56SD1+bPQ+kos11SLgOzj06CY7fiVhBCEKP9Mo6TDaMuyoB/EcTLdraE+X9ofXtOYbHtPdj+c0U/DbXXfcwqT1brAV+ut1BCrwOgAE16X4VtC3/ESa6cZ2jqY6TVpiBpajZYTgWMOM+0WLdTuttZ7GU8jacL9YDv1SsDVpUKVHgccmUVs65K7kxwfWakLDDK48QnysRgLxiVVadjcFc5GctgzNVEqG2u4LPnv6TXqLHqRLLkUOwOFHUL2l9D1NaSahgEAgDtg5H+8y6wjVNZaQVcr0x/12kVGmp/wiN6uRxyT3P85dUV5DglcZG3g4kNM2UCdTyleOCBjOf1kUTNgXcQuPkLdYGmhVA8VVJpB2hTyWb6xPpVuozZ52B2ny44+sjW9yW7bG6YKopGB6yVtps3CmzyIM7iec4kGVqK6WbbX+0BwN3Qe4l51K6fUsTjZaPI37wGeJQfEfaLXxxgE94gKwhS3JCDAUyiYeq4ojWMQLOAec895roxp7rNmCTUVODjB6zFQumS5bEWwbCCDwee+TLheb38atMgPyDwCPrIqIDMSXYMExl88bvaA09l1hCN4jEgZyOs06mjTvpN1TKVCgrsGD75Ey0JWGYl3YIm5QnAgBp8Ko7vELDjqAD7dOs0V6LU2VkCkKCnJPAVc9yZfT8RsvShbFrWqp9zWOu4knsM95z9X8Qt1FpDs4rbIQNzgZ/nAk1r1lg+w14ACbiRibK9ebKbQcs55XaACGz1X7Z4me1kssralFLeGN+ePNKLAxwfMWznapzAiNRdo3/EmtbLg+Kiy8jj5sesr0llltz33kuqZd8nnJ9/rLxqWLGvwsFh/EP6ysM9asopAU46HjI6SgDrbSbXRCxBGcfvH+gkL9TX4gRa9q7QDt9uJdpaV2PazEV1gkcjzOeglLjcckZI6bDgD1lRC25sBlUumMAlZWtris5AwfVRmWo1oylag7vU95MacjcoqNmTtGM8mEZyc43EAY4xJqgNhUWEJjknoZemkLlcCtGIBwWxIpp/BfAu3EHnavH5mBlDPjw1K+TODnrJV+NvQuisgzyQMY7zWaKN2fNjuAZLyhSoHlIxz6SiCNTePEZkQ4yNnUegI/SV2EWg7UYAc7u8n4lY+UKPoINY+0HacHgcwhVIXrAsAPPBPce8gdMAeox2iNzjgrj6xs7FhtHBA494DFNanOeZLxEXvJqoZPUg5x7SP4YNjAx9ZBE6mv1BMh+JPZYm0Ww5J4J9I69JubapYsegHOZUB1BJ24+8RdzwpJMmEGVz1HGCJc1ShfFUrn+BesChKXOd5Mg2ms5HGOxJl7OoYjBJHtLldNwBTzYxgiBjTSHZl+CT2kzpwV4HPrmaMrZtB8hI4B9ZQLq+eDx1hC/C9+JOunaDwDBraDtw/B/iGMyYsRlbhRx2MCdSsvCttHtEaV3Fic9zK1sU1nB5yCpxxkHpJsCq+LhiWO1EHHA9YESVU5wcfSLxRnA6jtM1ud4RHJPTHWaKrNtb13eVlIBwuMQptcF6nEZsIQOCpGcYkbV8AlXU2sflIGJG1SoOwKybN47ZJ68esgt8XNBsGBhscya3Hw2sLhVHAOcEmZqEd9K6bSwLqcDnpn+8j+1q4ZA2D0IzgwNCX+IzKWCHGV3dzFuuc+UrsHUyuzUg7/ANn4YJzhcZlIvZLEdVBZeQWgX2XMEzvQYHOcgnmM2B38rA8AkjI59JXUa79QqmvLOCD5v5RUuHZERNoY8jPT3gafF3rp8pYteSLNvOOev6ys6lTUURGZzkBz2Ej+ws3Vul6jfuTjJJxgyAsGdldK1p0yeWHv9YGqg2Jcr0vnaQWwc546SKs5rUhNwxwMcjvKSUDD8P4iKeCW+Y+/tIjUObWZyxA/g4hV1Q3k46gBsdiMwZ28Uqx3Laed3UCUramUsqfa6g5VlOTNb21jQ6YVkM4LF2GfJnGB+QkGc2nHhs2Fzz5cQVUqsVww3BupXygdu8iRQ7t+ysa0DO9nypH0l2K7KbHuwviEDCdsfylFFt2bQzMGZ84c+vuO0dR3XoFOGT5tw6H0xLLFNigeFkYxnZyfrFtJZq7EILDBx+6QeMwB3selUyBUWLAdSc+v0lG4HAztK+nBEhqFUagmtiATkj3hi3cB3B/h5MoaVHxGKHr09ZfWgYKrueDjAHSQVGrbdZwepGeYHLUm0NwDggdRn+kIl4aq22xSTngg54kK0pW8bgwRTk5Tn6SPjeBcN43Ede4MddwLAsSR05OcQJhVrsDYNiEnk9f0kWRcMyjHoBzJWOrooTrxk/0mfeVY4P5wrSmq2gI58uwjA5ye2YDUuw4cqMY69R7yjxAdrEL5Ogx1ljbGJax8loGjxC9NRoNjrjawJ5Uk/wApWb7EYoWArJ58uZCmxabBZU7bl/1QqsrNrMVZjzgdgfWQbatVS1g8WssueBnqPTEqKBGXYW2jnnrKbMAtsYqCcgt1jUBttZBYkbenX0kE01CvYWsrQhLOcZAYHtKdTtClFJNQcunr6RlvIgB/Zkk4ZeY7WFelUB0JxzgjIzAsUsWU2L+zUBjn0HbPv/WQtsTaSV2NkkYGBjtKxebGIyrJwfuO8aAWKdy7kXtuww+hgFd4Zlbedw6dzLhewdmpY47q3f7yg0Vhs1ttX/Uekm6+GiOuXPTI+WBdbqvHFZfGQOTmRxS6sWZ/TaABKNV5sitAtZ5A/pKkdnsCsuGxjMDdXSrsMHbUCOSOc/1iCYsY1BghrKBSeh9ZVQwtY1gnb3Jyf0k2DoVZRvT1K4gVhbqmHO9uzMc4+x6SdNt1bs6WuHHbaDHZpbjWH243chS3JHqJHa6sdy4I65GIF6X217GWvcwONyD+ki+pDAo5ZeTnI5ERDVqjg4IPIz37GUPuW3l/OBzuPU+kC4XbyWJFhH8PWXVamtWxsbIHJHf6zMHQr56cE9Chxn7yY6+ZSARgc5P+8CbkbwK7R5f3Rxz/AFlbKQp8RCAxyu71ldjL1wWB+by9JYLrFTYrDaw3Z6EH7QKVc12ElgUI6Yz95dpwykbHPPQdBgwYMQrWNuP7uFwce57yaEoCNowRxg8n+0B2XHOU2sSOFxwcjHWTo1jfhjpnHlx8jD9R6TJdl1O4MOPvBLN6K2eAMn6iBI4+YkEE/N95MV9htPPG7niRR3ahifNW5GFIx5h3kDYWbdgDnGA3PEC2ml1Y7SoOcDGTn2EZqWhnFiBTjIB5EgFtIOxsFW4wenp0iuS3hrFcHv5TKL2dXuKuvy85XlfzxIWufE/ZPg5zt6GVC9WIGcbhg9v5RsRYx8beWxwRA2K9jKXVjuUebn/rmQNrFPnLuOMucf8Av95TtTC7ltKADgYx9pN2PGxCG6gkFj/OBaNYUZQ6sjHjIOMiVjVE5QABc8uBn+UzeJYD8y5+w/SCeI4UjKdeduIG1dbv8udpJxk/2xKHVxt8ybi3XocTK/jHCNvI94NZbWmGO499wzAt1I3sSrH3BkVNy7V5Kjj2MlRd4oCFBwMkkccSStT4u51ypHO0EfpAjpq7tRZ4dNCWP6KOf1ldg2O6XVMjocEdMSyy2pGzWLgemCAZp8Ky1tgO52AO7aWJGIHPDLnyNaPQbpJbgtgIJLjng4M3tpqUWvILswyQBt/SUmvTKd+195+UbcZ+8Bk224tVmK8/OcEyD5K+d8t1wecSZdVcEKM5wQ5J/nDfgMU4B7QKkZmTzcD24EtRS7eHWQW9cxsaiwWou67efJjB/tLNOg/aMXVCg28rg8jEIzZsLKCxPGRjiOtr+cHjPOZaa/lPGVOOstOls8YtYUbIzjPaRQlZu0lhqyShBcdT9QO4lNCWWFgl3lA3EFcHHtzNGn1P4ZtwHAIyfWa7dUr5bRV1r1VldRjBmaM9WlcqQnhqduTaxxuHsPWaHpRk4XYzeZiTj6E+kbhNtdN2ndBgMCpB4+8turcUsfBstZiAEQ5IUdOZmqz2V11PYUPiqgG01rnJMrt0x8PkMzOOOMzoaVkOKl0ypYR5t53EEesq1r+FqGAtSoDjBceX2EUc19M6olzj9mjbBnpmWG51JZCqccAGdAKt1Hh3lXrPmIGTn0P1mC/Tpp/KEYMTxluB9AJqojeFe05sDHaOd3fEq1ilRX4W5iq+YjkShGu3stiZA4yO0tvssqsWzO1SPtKKTZetCNtB3HptEnXa28KUXJ7HiBuYoF4bfyFPGfpJvYzWL+z2j0P94olqKTVsDMvnUOO4+ksejVW6UU17NgycA4JJ6maNVi2wbNgBGAeAOOhlS2W+IviVlVHdTn9ZKI2aXwUpZnYuKtoCrwevUzNXo3cEsyoMc5ODN+oDWDAFgI8y/wAJHaVNc6hTYubRxjb0H5xR0bsleDj6Sl9w4HcTQwzxIOs6oylWZScdJoNH/Z0boepkimUYesk9ybAgOeMccwM48zc9BJnYbVYsCQOh7SpnrTg4A/1GZ7PiFSDhyfpxIroqVReTxjntKrHVtwXJBP7vM5FnxQZ8qAH1PJmW34hbYfmJlHoRrTp6gu5UA+5mHUfFE7MzE+pwP0nIRdRqDhFZpvo/w/q7fNZitfVjiBnf4naQQhCj/SMTNvtuJwGadldB8K0g/wC06g2P/CgzCz4xTp02aHSogH77jJkVg0/wjV6iwBl2DqS3AEnZodJpj+21AsYH5U5/WF+q1essHjWO+RkDHaSr09da/ttlbDnzcnH0iiS3hK86ala1JwHbkypwbTudzZxk+kvsdG2io2Mp5bcMfpI7m8PYG2If3B/WSi3T667SqBV5V43VsgZW+uZdq9U9la2IiVVWNl61zt3jvj3mUpikNtds5ztHTBktJahdqHVgLDjJ7HtCmmoZSzPsBbpuXJ+wkLLm3b628vT5eMxGpaV8RlsDE84GTj16xKUSprSWx0G5en2gSNrJYQ5KKR5icniOi9yNqjxKf4W7fSKu4AhHxYT2KD7S5wWcDCKBwVU44x2kEKjUN67A7IfKc4A9P+vaVWPuY5G0j9T3kjUWuREAZnBAxjjB45+kTqxs2XJ5s+nMCtX/ANXHrNAsFdfm2g93A5zIJQm4YcFR8w5JEhaqnzWOq56Hzc+/SBNPO5D3rzzkj+ciWvrUim9sHjIIP/QkfByu5bPL/wAmB+si1S4yliZ9AcYgVIlysNhz6qehkwLDUVzWoEK1s3ZNqqQcZ3SLuWsO8gr2yIGjTa61AaS48M/NkS/Yvg02V5CuzbTnGMcESis1lV3UeICcYVtslbqKjtpsTwKqx5awSeT15x3kVM7mYC7LeGOCp4A+0qZ66z4j1ltx3Ag8TQ66XaBpny55Yl8Y+3Es1FBODXsDkDJZl7D0zCMy3acA3BWDMOeSeT1+kXi12HFbttA6dDL00Wqs7VZHOFdf5SBpuHzUue2AMgyio0HwyfFZQOQuRz+kjbWGJbBXPfJl2mCof2qFd3BH8IkS4K7SBjORxCJuldlCJW/hhQcK54J7kn1MprNyAp0J7gjiTUb0LL8q8EyOHfOzJIGekCVYXxEZ8YHLqB19JKlrEbxQzMR3PbMnVTj5jk9czY+oqLJQy7WIUHA4HrJujJZTbSwL8OQDjv8AeTr0VjYZ+h+8s3LddZqGOSz7ivtz/TEddxWkVoCNx9ZLqM76dluat1wcZGO8rs0DnAbmzAYDPbmazkHeMnGR65khQb7OCFbHccE44GZaOcNKcjbjEZoIIJPAmoEO/htlW9cj7zLcXUFWDAg4zjiVB+zPzkZgCqn5eO+JQ4dM7s/aCF2QkoxTqWPGJRsa0IxdQoUnOMSQ3G8OqhwOSjN6ic9r8qcPu6bh1Bx0k62sW3+DAztH8uYVe9pVsbVC4zkHj8pU2o3XZUbMHA46SKhgjhyFsAyMjr7SVJB2teVA5HAwx/viBZaljozrl3VckkYBGf5yGjJr8R7q2AQbQB13Ht+U1eJu0tdVW6ynqD0wc9CJTbS75ZF3Cslz257n+kiKNSz3PvJwXPChccdPt/tN9IofS6gXMxetdqbm5znr9pz7SfEJc4JycBgZdTqM07+AzHBLD0lVB6gWNTeVh3zjPvJW6VGcmoEqFxlu5Es1KEL8rKFHlOOvqJBQ6rUp3YAyO2DIM1lAGBliQORxx7SWmrqQlhfgsuFOOQZZbSXrVsBCo4PQnnEQZLF2W2K2Bt8p5+8qENNcgNiVB19fE7/SH4azJNN1oIBLgjhj7R6akMjo+oC7PMuX8ufpI+GoY7bA+e4z19jAhWrAM1zWL6BfmzEHY7jW7OR824f1iIc4ay5lA5BIJMeXdAjvWazznHf7Si5tSba8OqgE5yR0l4dFC4JXKnHPHPp7Tn+IyAIxLIDnbniWDw2UsgxnsD0kGpqmUnwX8yjoGC7h6ylEvDAvxk5yWzmUb1asbhYQOmWxiSW0gDYoH1yYGpKGurDFfEVcAAMBz6ZlT6etzv3leuUHJBkbFsezFl1bBRnGdvMmBuXYWZT1x16CBdXSrILlbZsQBQQcnmFlQTe1THaTgYHI9wYaZ7dFaHS47RyEHytx3E0DXVBVtG35XDKABtY98emJFYfw2qSsagKSuRh8eh6yjwWZj+1xzyMGbnsfYAWFhPRiegx0glF1ylkwFVTuJ6e0Iy1rZVW2bPNgrsPYyLtawCBk2VjAwBn3mlW068bOSPn6gmNa6FRrGOQGXgHiVWHxLVQj90d8RK4OQz7GI6kYB/KbGLoz7MBWPK9QIbHUA8crkjqIGYu9YYeRlOOkDqvEUg1KRnoD+mJMBCAEKBuThR0liU7mG63y9hjpArqvsFi+FXZuz6dJK7WUOzA7/dgvWK9LEJ2DFfqMjP5ylP2jYBYH0GMQLBdQTwzEehhmmxTi/B7efB9+0Mor4+Qr1LLCseYMXqKg5wD/AElRKvTtYf2al/YWjJ+0Al9ZY112KTwQWHPt0kQlduWuYDDeZtuYt1W7yCv6bYCtUnzGnJ75bBH5SddSutQ8PG/PJPAP1gwr2kqvlOTjcVkEpYlgH8M44DPgH7wNa6eoWLmygMvBG/j27SmykbRg1HH7wfOZUPKuFzZYTwADgSvcwyxr4+sDRVpkI8xBb0UyYSsKAu08+veZRZkgkY+pxEQc8OV+ghWm1duMoqr7DOZEbWdQLSfY46yoO3QuGH2l1djC8BghrHB3Dr95BE14znhV6FhgmBRqyjkknAcD74j8QWH5kQ+gX+5l99o3KCAx2DGen6QM9itYhKLhRk4J5EKtOFAc2AMD8pXIP1ksqq72GVLZCD1kGZns8RGJx0ViBiUIZLeVmLHgrjAH3gcKwV68nHYy582gF7OevrIs6hAvlUD1PJMgqYkAA8DORk9JZT5uXC4XnB4yIrNhQeYnPODzKgqFgpuCgdnBAz9oG6yus14Rt2Ccg8GV1Davox5ALZyJW5q8Mqp3E8FkGB9o02MjK1thKDKDbAuIUNUVUqrAnC9P7ypb3Z91i/KchW7S6hUsoTw7fDvQ8rkZK+uY9QtzV/tNSLccgEebH17yAa2+uwhiUYchfURPaTYLFBBzznoftJMA6WitCUVspzyB3Erq05fWIGLqrNuK54x1x/SBcLq1Hm5JPIisrQgHwqyVPmxjj0zM1gbxillbKGOQGHAmgN+FdztVnI28jOPUSCbUVCtTUjYOSSOeR1IH0iZVFY/aubOx2/8AXEi+o/a7kzWmMZAKmW2BQaNx2racBhyP+ukgyOyF/OpLZ5Al5HiKqWbkXb5ePmIiAbLI9lYCHYOCCT2PvK/GeuxclAv+kbvzlCspVThbWB7BziQZG2NYzqAOmDyZvybNQjbKyeh4+WUXVFd7dCrbmU9VPYEQMhS05JXeOu7IPEsFTvUdlbE5xtA6yD2qxdiApdc4X1+ks0wtJFtC5djjgDj3lCrNirtCEnOArHHME8VbA4pSthzuzg/rK2tZWKu+SD26TRazNWl1VzJnnGMgesCjGpd97Wq2OTtYc/lJ+OwZXbnb+7nrJ+PYP+JYPugIb8pW7V2jCr5wehA6Si4XC1vErrUccgDP5+sgd7MT8h9V/lKtOjteA6/s+uBxz2kXBPmXK5HODAsYOOEQ59uh+0aK5UWEWBChPJwMjpCrFa5sLWrwdny5+sb6q6xnLqoAO0AgcegECKE2HK+I745wuR+cjetlACnAL+ZtvQH0i8a11wwZlHPzD+URZnrGUOB6GBKu+vnxKt3uSRE1tPzLQVAPPnJgLGQEcKP9UFsDNjPlOOABzAnXdp2sAXT57cMQZqsqQJxpkwP4mP64mM2MEIA2p1wOpldjgjyBkx2zA1mp8jApUf6VLD65JkqnNAYLY4J6YGJgS2wD0lvjsg3+GDuPBGd0DU1qsQWZic9AI7rG5J09ikjILE8iU6fWtVYLFrJI6nIiFtdjsyu7H/UCeIFiPY2EFWWZsYHWK20Uu1fhnxAecn+kklVT8Eta3uMCVsttS+UbUz25P3MCVVtbsQ5KjHAxB1q4xcCP4SefzMoBAIO1mH1Ik0stcbRnHcKMmQaKr3VWRSRn94gEkROfEU1W71yc5z0MzWo7N0Jb34MF019bFHY1k9ieB9fSQa9JZ4WKguVwT5j85PvN+mVa6U1SWZLhkKAcr9TOIC5IFnlNfGPUe06FdobSBSnhlGG0qeTnPWTcVvsLW7mbTWWYXKlCMAfz/KZEutd7AjsoC7j9vSKl71KeAGrZfMOcA+o+kdWpvBe1kVPFDJ5BkczMGnRaR9XUyVNi9iW3fxkD5T/PPeUlQ9SPqV3KAPNX1HscyCtbivlEatcb065AwMxWXV6YFLLC5Xy46Z9c+sCPh0jTq1d2Lgx4C4JHv6SVjuigFtuV/eOQZVWtTMgoscHbiwE+U++ZclLGvebFRB1RyD+Q7zSGrgLixUy68ZwcxavU/DKQVdLLnHUL5R0lVenr2LqVbcoOzbKkNO8rYqo2cHI4gXD4xbqNw09dOm8u3KrlsemZUAGTbepYDoVPSTNSo7IhVfTYuc/lJBE0owzb8+hI/SUY3et2HhfsyRtIUHBmr8W4UV9cjGQ3HEky011vupAsb97GcSlaG3EBiE9I+DT43gksvNu3gE8fSSFivixbLkYj5AOhmNxaCVxlQOOcymut7HwK2LdcDgwO82pQfwj6mZrfiNSHl8/8vE8+bLX4yTLKtHqL2wqMZ0Rvt+LjJ2Lk+pOZks+JX2fvkD2m2r/DmpZN9nkX1PEuHw/4dpQPxGoDH0XmFcQvbacctNFHwzWanlK2InT/AMy0emJ/DaYMfV5VZ8Y11le1WFSHsOIBT8AIJ/E3JUB6mXhfg2iU5LX2ewwJznrtsybLCx9zmW1aaraCzZY9pKrQ3xt0yuioSoHvjJmW3U6rVP8Atr3PsDNJFda4rQFjwS0qepanP7DDLwcHnP0kpGVVVW8yk9RmWhqqsFijKRnpmaUznYalsY9FxzFZobArM6VV4PyG1Q35dZKqD6zxFGyzAxzzIgMfOGXd7nrIEBG2MyjHOMf1jYVhsk+Yc4XnMB2sx5G4EcHAisDtWhySMkAKACI67S3kXzep6kRKVZgHVmTkliMgQJBXr8zuQp6DIOfykD5d1m9PUE8jMlbplJG5cq3Rh0P0lbKK7NiebGMBucQL7XfUV13FjnH7RgeMjt/WV7msQAHCg/JkYMu06s1bVupCWjJbsD2P/XrMj1q42YZNnQZHPMCwIxHJKrnkkcj6yb2JQwUWeId3BVc4EKdNqVBLq20jkMev1kkCAsHBJPBCDOPv0gPwz4Q8pazeHDDtnseZcdPbapexyFQqQxGAR7HvLK2TTnKEuc7yCAMgQFxusKuMrjy4APlkVmLMj7qxszxkDJ+knp9lr7tTyjAgMf4u38pdhVPjOcoQcKV644B/ODkMFGzzL8jJ0Jx6DvJRTeiKqWBqdVuBztcsw9yD0lBVShc1dR1z0H0EnXXXWC4Hg44beM5+0tuoCHC2KpsQMxwQBnoPyx+coqrqrNilasrkZO/oM9cSWr0j1ai2plqJrbhj3Eb6cnbXvDBGO7aZfZb+I2i2thaFPmPtzAzIirV50KDIIZTjBl502ktRqqnbnLeKRuLH1MzIrWWupO7PK+g9pZTaKqSm3JFm4F/Tj+36whX0oii/8Wt/GNgQgS2umi6otq7GLHgY6iU26nDM4UJu5KqJXW++1lzkBSeJUrWHoqOKA54xz2+kKkvsLMle1WwWb7zNpLQuoAs+Ujk9MS3x2W4CsOB2z3gqy6lktCvyW4BJyZNUrRSGrXcTtD4kXue+/cQDsG77d5UbA2VwSo6beZEWqAgZbCuwHPEYcAFq1TG3GQc/nE9DCgujg1gA5PX8plYApsFTGzPlNZ8p+sDQaRZVuYjjkZJkmVkbLENhc5HPEOFVTanh7BnJ5zCxyfDtpRWLE7lU4+33kAjLuyqZXG4lePtzLNGrNptTe4XdWQEQ9Of7TOM23Mr3bCflDdFI7SSaPV1EW26haVC+XacZ94GlarnapBSrIjbVcE8nGc/rGdNqLNQWc5GD5Ebp9pX8Nttvrv2lmrrCpVuPLN0J+wJlgtU6chS5t8RRU44Y9jn+czuqxX11EMr6gKQ27gYI+vrCu5MKpc7yvzY4M6GsvZdQTrBWawMrcQP2g7AkzETod4ek15PJVmxt9sy4KWZLK8o5qsU8qeAT7HtKnZrwgda7GxyHsJJkn0i3FmS4MN2Tg5OJVqEYXHwxSiY3KFHOPX6zeIXgIclQc5+ROVH1lg0ttt3GnsZhzleQZBLrbGKlFOe4ODEljJkqMD1wRj3lGn8PqLLGa4V0dybnAHT0md0cMU8lgCliyZ/TMkztd5j4rgdSqSKWgYsBLbevmgWNelCpWoOSgLnPOSMnEj+JViNtb843V9RI2XKdpVVI67euJVW+0+ZQVLd+sgvehXcg4DLnIY4PEaVqtygFamUZKj0lepGNQ7rgNuyQRziQVzY27JJweMe0DZR4jB3Zch23YHPvG3m8R9oyV3eZuQcdjMTu4NWM1tgEYbPPrA3L4oSx2L5/e6YiDo6mqujSpW4L3sxcspzgY8o+3P5zAukLuGZhXtPU8DmW3Xil1W2stjuvQHMrstVwrYORjBzAq/Dbb60pvzuO3ftx7GTsrRc+B4p28O2evPoOklTvFzsAXG3ykDJz/wBGN7nRUBTBzuyB1+soq3sWCtzyQcgYyJFGXBVAyj35xNF2p8RlJGBjjAH3kXrRVyHG05xkYPWBR4PiMF34ycfeJavBO/ccA8kDtNlTB9JaqMhYefA5bgyDOEYqz7VsPJAzx1hGe6x77za9e0HA4GB6SdpUUqdvRcZA/OW8XKUYMHBGBnAb3+sePOFY7ccYIzAqrrFiqUYdg3OTnPf+cvopBDF7F3fuqBncT/KNPCwAfKeSSoA4x6D8vvKGySBWgb6HBkVa6rbtDC1NmRg5krdO+nfa1ZKOAwdD1zKyoHL4q5ypdsAy0taauH3IoC8ZPfjH6wKtSXUswJ2diO3195UmpbcFCkAHOCOs3HTV1qQNTlT1Vl7+3rMuRXdlLyr5zlgAPylE0JZdrDYpxk9x7yIZFANQJAPDE5aSB8YvayJnGRsAAP2lVTEglTtGTtOMYgWuibKz4gt82dwyPtI2ttA6rg5wByPoZBrTX/xKMPnOc5+8WS7bNzCzqA2BAmCHYN4j4I6kAfriTJqUZNrEnnAA/UykoWuCu6eUdxxLDSUU+cA+hrA4+0CYBZci7B7luglWqTFYHi+ISMk4EFTcAvkYjuOmIHNRzS+wn06QjIi2WDcMHPvLFru2n9iW98ZjLOx4Kk5xjGMyxgorDhbC4P7ox+codIsKdOPcdfXEosbznYOOxxzLHv3v5j5j1GCMRqQbhvwQOgxgSBINQygr8oHdZcqVmpntsr3AdRzz6AesVweys+HgA4yo/mYlR7FVKduwsTkDpjHWAhbWW4JBHG3HMtrC2DzFVrU5Zj0Bi099ddmxshv3yEznPrxNVlNduo8Nq7KGTjYq+WRWRxUDsGQPQjt6yrwq2QFdpyTll6mdBNE/iE3LUK+nNhJH2mjwlq1fm0qtp+u5fMR+UnQ4Ro7b8dcA95ps+HalLVRKHLONyohyRx3nTWqjTNdb4W1q3/Z4JOWPrn054lt+qYaohQAxVRhCcj1HH24jocUaZmqsct5wQqoQD9Y9TpzZqEWlSSUTPYfKJ0NGVvs1GmsXaqVlhvXDHscynXLbp1oqCftbqxkg9hxn6RRgFW0FcDOc89PqIrKSqqWrfL5IwM5H0m5VtsuZKdrKOpb17nnrNa6Sy3HjupB8q2VnG09gw7S0cmrTMEb/ALPZkjO8nC/fMuTTu7DxWqCDjkg/pNYRh8MTx3bCNtIPODu/2ma1Rpr38RVZAflL569DxFFdmlXxD4bbj3wOD9IxRUqcvkk9u0zb3VjtJ245AYjIm2jV1W1hNTpAxxgWA4IlFI0wKbjYef4RmRpIqdmfLgA4HfPvL1ZaySOnO5SciSsqptRdjOGbkjgASDH4yqQ+GJPPl4lj6regDVsF7cE4kjayEo9gyo43qD9ukZ8UMS6KFYdVG3n7QK69QKgWVbNxGA2PKY2v8TllZ264zLaXqZRvY9/KDyD+WIrNOoRbA9mWHcg/ygVDU2BsANjuMA8feDXttLOGLZ9OZemiS6vcbHU+uAf6yVVAqDA6lcHjDpn8sGBQGts05OH2d9/SSovempQ3nXJKjsD6zS2kXCtZerqe239OspvrNpyroQDjaqYx7QIPqFY+ZSTxyoyesLLPGUZzuyTk4Xg+smNEal/bOQ/ZUBPErNFSgjxTn0by/wBID8YV2Eschhyc5Eus1XlGbmsyvkfOTj+Eyj8OipnfXZ7AcS0aSth5vDKdVx2gZyqizfS43EeZTzj6e0t0XOqDW2KqoCwwOCccD85FtOCqeEhVh+9nAxJFlBYak70ThNvBP+31gIBb2Kuyixhg8cmSSvFdlHiBV27wW/lENQL2NGnUVhvlx0z79zLy1V9odcBkqWs7jwcDGYGFqSmCHU5EgiBmJUYb2GZpZUTAfDDnIBlpdtQyubCVQZwAAMD6d4CqpFCV738xfewHX2ldddyq2V3EHjn5RLLbKdQHs8NucD3b3MhVW1zJtrRFDYaxm5PECg0kqH3DxCc7d3mkss6jxAMhsHP85rqrqNBbxk8UH5GHDD2PrKWSy1WKHOB8uD/OBkdgHyCpHTn+0vZPDYZJ28eYdxICkuyq6MSf3RyZM6e6tWD5QDoD1lCZlU9HI9TzIvWvkKWADHcSADBuXznoY/B582OnpAkEt2k71IHGQ3ES1OWAbaq/xE8SsgL5Fcn8+ZJUcHyqW+g6QLa8q5K8AdlHJEg1hBBYs/1OCBIl3RyrFgfSRFoyC7HA44xAsWx38qrn07yspcXDMGUA4zjGJYlm7K79o7mXYC1DK+KM8HdjMCo2WnO02BTgH+8ljYCHPfBje/D7a6uRxjdxiJdWWQo9APPPWA08X5abwMnhT/aTsFoALqvHcDGfuI1P4lcHSgKo6qx4lmnQ7G8qqOerZP5SDOlrIwNSp5Tnk/1lxLat2W1Nr4/cJ5mV6yLWIJYdcBDiTR9Qlu1k3DHyjtILGGxmV7XJQY5xNNBRKWTcpLjqhyce4mZmr8Vi9hDMuMONsZtwy1eJtB6FQOkDTY43j9sm5enPH3HrFZqnSwk2Gte6gZz9RIXsVcmpNgB8z48xlDqrsWUjO4HBPaBrS4KdwrrYnsxAOZl1F/ishfThEz1CnP5x7Wrsd3TK9dmc5k1v8OiwnIrbH7PGQfr6SQV0qmn1ILua62GVszwR6fWXAO2mtK+DbXt+ZT5l+xhYarKyANyNz4ZHK+4Mzj9m37EAg9z/AGgTqKX1lKrmUjv059xLa9MhqK3qFtJ+dhu+2Zl0thqubNe0g7sL0J9sy6lslm029SeWrPIH0gaUrtqyabkx6svB+8idUxDOxXcoKlgMnJ+omVtTbtORvHp0/KRLqy7n05LE/NnBgXpqK7l2WFi5/fzg495OrUiqw1NYSAMhsAZlS1pbSFLMWTnI6ge8ngeGFyzoOF3IRAtFlbFwBhgwDbj0z3lYT9sGzg5wDknMG3+Kpyq4G3BOCP7wfS0sWc3nfjkdF/OUbH1HwrTcVVtaR+Uq/wA7v3bdLUteeOF5mDYRj9moJ9TJpXdYGY1lQi7gRxN1UrNTq9W2LdQ30JkU0ZYkg78cnmKxgH2shBx1zLVtqDgLTcv8RLZ4kpDagLWpKKc9iIajTlkptCph1Plz0xwZr1AdQyVv4iqRyuBxgesp0q3ai8IlTlxwoJHOZKqiumy1228hFLNjsPWNFVVQsQA2Rzzj3m7UuaMaDTDOT+2tXgMfQH0EwW1X8+INoTJyWzJRt1CUWFnocmpcL8p44ktcqea22za9pDKuOowM/rK9FqDXp8vUCN+d44xLbkfX00lRyq7FUfUkyVVFdr32LUihajjBUAZlurtD0FHorV6+AT83/L7zTo6sHfYoJU5K1+wOF+0z2sMjUtWWcjAA6AZ6yUYHdV0tbmrzOCQMnhf+sxfi7rAGqXw9oHmQYP5zq3iv4kVYIiOPKEzjy9hKtVpHNnhhNnRdrnaPt7S0ZKr9XbW2dRR9LGUFokr1ik+HpkPuh3fykNXpdRp7vBsqCso4G3Ix6gyhAxwAzb/4QvX6SjQ7WV5zVdX6gLkH7GRNiMo8RCoHsAI7dTbpgvhX2YPXkjB+8mmt19/ItV1HXeqnH5iUUEg487bf3cjP6TRy6I621+pDqeo7mSe1qOblpNg5I8LB/pMviPYp3DgNuIA4PtIjSzPtTft6klwQCfpIAoLPI7ck583eZq/21xLFiu7lQc4H0k02HUjaQFySAfSFb8OAURSAeuBkk4kKyqU72dy4OCuO/wBJTVq2/wCKhBO7zKvHaFxrdBg20qRwD3PrA0XGzUbMLlQdiIeAP9pauqpoQE73fOeDwfpMlSp+GNAvyp6gtyfWQFItZlfxmJxt2dF+0g0+LXqFYV5DJyAwBIP9ZGxF1LNZ52KYJOSM8+kqr01NuU8QoE/ePHP1jsWlGyl1jOOMgYBlRJmZLMoq4HXnqfWRa0FnZ0AZ+DIHxbAdhGV5IPWZjubOQciVK0G3YBgbc8cSG8MOsgazhQO2eJI1hBz1lQgHY9iI08jFuhkC+OnErNrs+3kHHSBrLqTk55OcCVvYy4OOR09pCtWZcvwPXdz+UDaArDwixPQs3AgWVNZdvJO4sANx6DmX06gFXCkLWXAJ6Yb0PsZl8Q2FfKFZeAAcj8o2ptJsQuFzjfgyA/E2K61sxLINoGcdO3EbanVOCfA3DoSFI/UStKwjblAJHyk8czatIq1nndxtG6wbsg+w+8gro1NRZWeizKjAOd2M+xlrXUUt5XVWbo2O30lL01XF2Z1VwflLHJ9plauoEsQxI7iQX2BmQsrkh+WIHX3mhLw6gugKp03jORjEpotVGzXYwUnkY4A/rNhsrBD0XgYyMMfJn1A7QGzUbK1oclgqEJnGMj/3kdVrKTYoOcV56txyMHn1i2oHVrFUNw25SBz9u0y6lVNr2IylvY9yZIq420+AKmDPXjcm5gduOP5SmqyipC4rrtZ+FNhwq/X3mgaFGDVmluvzbuCfeYDUNrL4JADEkA5x9cyjTQzDxFpL1soyRSQB+nMzKGWwbn38Z5Of1l3gVuiPp7a7LgMOhBBx659JU4dSUVsjswPfvKiDMFJy1ikHhl5XEdTI4Zd5wcYOSJAAuDvZM5xnvJXumVJ5/wBSnB+ko1UIhU0Ulm1DsBXhsd+QZBwjq3jZbBIDKAGP3kK72qtS1HOFbcPfn1iFjkbwoKj+HGR+cBY2qSKl5OeSScekZsXqMbgP3h3jDVnBJsJbpxyJEZcsBllBwDjkiUB1AZiWUAH2gMkF0IPb5eBFbWVxtbae69vzkGd8Yb5T78QLSTjaOc9e0i1pC4dVAXPI7SljjnqPURqG27lG4f8AMIF7XWBeU8jDJzyJOxBaNyFmCjGdhIxM1lzeET1BGMx58REHDBRwM9IFpa6oba7QSGyMEdMSF2WwXdS2P3TGTXvC+GgH+nnEk4Gdihio6YgQqC2bU3bR6t2jcF0UWruz3GRGWAODUyA9CoyP5yOMgl7gp642wFXsocjcyn1Bmmt1GntrZG8Jlwr43bWzkTMasbudwPTiADBcrYoPTBBgW7XVx5dwJ4YN1+8gQ5faU3g9T1xJL0I3+XHK9ifWCsoqwysOeCIFlCsVfCZYcc8DH1Mje9a8bXL/AL235RGKHKna+dozt+USo7+tdisepA7QGtw2gNTvVTkZPEsv1DFP2b4LncQOCDKAWde2e+DFkA8q0AZioqDuHXOSobkTRmsLwrMncZBJEzFqyflUfUwKZA2uAenBgXgqAwo27T0DdveIWmtnS1OGIOz3x1lJLZAbzY9JWmfEycke3GJRqsCv0IVT8pGT/OVPgbgSXA4BgbX+bO/PJDc5P0gu5l8p298GAmsJbHDYAAzxLtznLONp7HJ5+8znORvH9JJbRnxDt6cKV4hFw1O4Aedgp7d/v1l1unPDKuSMFkDbuv6zGLCcnBxnH7MgH8pMo4dQzOrA5yDyJBsFFKL4gvCKO+Oc4xFqbvKpRg+SQdh7+hmc32s2y5QwPG89TJgHbjaB9BjMCpT4vleoEDkkyxNXUXG6mshiMgJgg+oxA6RrK9y1svbeTgRjT52qCVYdcWcwHYGrV3Fh2kbfP1P0Ms3+HqbBUjAKARs+UcTOWrr8r5Bz5lZc/wAzLUKENZSjeUbeoGc9YVoAsarxvELoq5NleMnnjmFd9No2eJYpJ+e04/UGUfiMaYVJ4SqeSmTyf6yllDV7hsLHOeMAfSSDpsDWb6xSwakeISW4Cn94eszJ8RuCl1dyjcZbr+c3/CnYU6iuxBYp04TA4yS3Y/aYnBtYajTF7adg3quCw45DD695mDXRr2elS1bDhhyM7ie8Ya9bg1njUMF8rAYyOx95yksW9fC3fh6xzhOu73PUy5NS+9UoZlGCGwd3frgyQdDVOSviLZ4t6jzq5PmU8jIPeR+KNTay+KWDioICmOPbHpMyb9ZrqksrCsbAOTye2YtbYLdbY5wpzgcZO0HAxKIgVGwBmbnzKCcDPaX0W2GywtUtjEcPu24PXHvxMW6pLAyH6EgiXVq7GpUqQPuLM+44Iz5R+cDVqrKb0JfNbpjb4ZyH9QfeZbQt1ZKVKxUefJw35HmQcqN16hBtPmQMSV5la6ih2rLh0U/Mc5/6MoGotYt4altuMEgLg+mZDwXALtYCSxGCQf1E3WNtqJUcFgzDrlc4J57yvam/DL+zJBVt2P0gZrdOANqqWtZTuG7nHsJHTuKiFtQ7G6FsBj9DNmkqsu1GVYJ4QJLuueg4kb6bb0HhVt4daYB4x+cCXiaV2awUs1rEkm2zp29JUzoR56A5Ppef7SCaN2ZbLlZFfjIGT9cSxNIz3GlXZW5ILHAwPYwM/Cbm8qr2G7cRJ6exrWCUgMzeUEfrNB0pZOLaS2ecKQJUv7J1UYT0ZDyZQrhssKoWsReeAMccExgvZWHZcVnhWfrn29ZN7qWsYBQcjGMnbnPf+0zWs9jbmJVxxk84+kCz8QNpNTYx/D2kLdZYyZV8jByCcQbTveymt9wJwGIP9pc3wy7wwyWZ4+UVn+0BJ8Q1TaVFXU2IBhSATJm9VYrl26HznMqXSarJdamAKgMG65h+HuBANTMc8ZEAutRmH7FVzz6gn254k2GASUdSB8o7xBSpPjVoFPG3AGPeRNtjItbMzIvAYnpAurUMrKEcluFKgHb+sidLaygPWCRxkjGZVWjCzcpXG7GcHnH0l1VhpYnc2M9V3H8hmQQqarRuXSohtuD5+Oes0BKL1G2scdiCBn65li3o7brFd6gMHI4z6YlF1iuo/ZotfZEXAX6wE9ISwoun2/V/7y0acKjKSN9oHQZOJnrqZ7UrW0sxOAJZq2VnwmGRDhcen/v/ADgU20AthaihHocHH0k6ilu4U3ALWDhHGMnHXHrKtlprZyMkDHXBjDFHSw71Y9AxB/SUaLfCr0Qz5bCcecYP0PtMivsZmyAMZbBJEssZLmZ7izWYPO7H6SFK17ayV8x7MSFP5QLKNQ27K7VOeMMMyu+xxewByTxnEGpr2soIRiefJ5ZEjZjc64xjMBJZWoLMoJHrL/EqtVsHcPYAGZM11vkeYdzLClNjgLYVPYtjEogcV58rHPTvLV1DGtUFQwO+OYanSlQtn4mtiePKMyl67AnlsaBoFikL/wBnTPQgEjMgigWbfwqszEKFLkc+szuty7SbMMex4Mt03jUWLfaQVAZgN2eRwM/eBoL/AIfcraeoENjoWP5yg6i3xsCtSueQy5jquvY+dFJIxyOGkHsd2C5YJn5B0kG0W0vwbFwO2wg/yk/BRnyH2Adck/2mEnaCgJx7CJH3YrHOOxgbbX2NtRyw/wBHJkWpXb53sLHuz/0mY0KW3oxK9cKc/lNa0CunxEHm8TaQ5yw4zIGlZrVgxbwz3xjH2kVChXO0L3yGyT7xXXvZUhYkMuckHg8yliiKzIckgjB6wLba/EZN78AYz64/rKtRpchGXgkdhgRrqahqFttG5XXLAev0lmnsNtdh/dqU2Z98gAfrAznxK8oWY+nfEiiNW7WbcjGGz0mp3c1NqLFAYvtCEdsSFblslsgkenECFTttO39oAMdQZAWENtAxn+KTKbm6Hj04loI07FQd9jgbgf3YArAMSQSe2DxKjsF2103B+Rg4wZa2fFOFBGPyit4O3aQpIORzgwI7FZlK289CG6yFlBGf2lmc9+ktQK++twAQ3cRb8+VVZgP3VEB0VF02jg4+YcSxKcZ8Rnsx0CgKD9z/AGlbOzAZUquOFPEas20hskkYH1gTtbUOF8IGnqMV8fr3mSyvUGkCzcTn85a5ZyFGVPXriRew2eTeQ2ehgUhrshWBI9xLwMY3V7fXGf5QL/tCGTkdfaDWg5Acr7j+8DtvQmmsV8vlRuZOx/t9JldKaWsYCxg69j+77+k2Je+L3IPlxyF8xY9s/SV6e5X0lq2qmS6sijqB3Ez9bUrpg9D2JUGYYAAyScyN34isAHTYAXJcoOfzmh18RA9Irrwc5Vm/UTI+rfcaWrLlyAMcf0lotsrfU0ZuUK48wwMHBwJqr0luj0qBbSNRaPOzNyi+gHvNtZo0tCXO3iLWME4zub0X2E512vtZw7ojeI+Q6jBA9DnrIMiaXVNeAoAA55P9O8VldoJJAZj1Kjky/UFmwHdQjdOQpHtiVXsVes143DsTjIHaWqVFpRsWZwDkhuczaXZKcIoLp85PAQn/AGxKPCVrlKZAvIZSeoHf+souG63xgrbHfkj+GQbzqzTpVD8VsMCwHBJPXE5+ovFdiPVm5T+6AeB6QLVLWKTbYQGI2nkHnORCrUUU5fxfPjbgqePpEGm/U6C/A2slwHA2Y28feCX3PpthcELzlxkD85lGsqrRB4q+IvOSP6ySavx08M2rjkknrzAnbburHjL4lWPIM/L/ALSprFrUhK1rP1/UYl1dKW76XZCqjysxAP8AvIfhkqU7wmSpGeOvaVGY5Lbtyc85PJmvS2NUzu424A4Cgce0yJZVWu1qQSedzLjAlrglfDrDEHnHeUGqRrK6yBnJZsEeY5PUyvdtQVmsg5zuA495O9lS7a+QK8JkD0EVlRWsFbN1RJ8y54+o7GBmsdqbnQ9D0cfmIlLte5wWTwycgdOJYbblHlyVb0GfykhcclbPF9yCRj7QjPtFGdq+Im3rnkma9j/v5Kv8u4Z3D+glaCtg/O8t0zxtOZZb+0H7UkAKFG04BAgXtp6TZnTVoSFwXY4AyOMDvKy4Wsq7EADG0cD9JQWCrhAcY7yL1vcf2RwV55PBhKbk7QUwBI6fxS9mdvk5GR1EtzZZWPHVAR0K8SJ2oSfWVFWHazcCQZM52HuQY2uAHosgLE3BN21j3J4lQLdk8EcdeZCwlzkWD/ljIKvixc+p9PeMKVOCqsnVWBkVEsyWEBtuO/eWCvxHDlgT0L5PHvFYKyxZ1JY85yRKxXY7YrZweTjHpAusSpGKhssehI6/aQboFHhtn1OJE1qMP4vPUjAyZOuxgxKruA5x6wImnUVZfaqgDOS0EusZmTxFAYEnHT6y5mS1wy27CeoJkWTLFiPJgZx1/KBGm8NtD4xnow4PvNFrU0qgPnIGDz19PtOeUDKzBGFannrxIqSTlX57eoiDoY0/LM/nPLBV4WRfT1s/7EjJ67n4zK0Ym4LbWxc8MegjsUo/7XzDrkcH7CQAR0TwggKjlmAjzStKoxYAEjAPUHvIvmwKUK4PC5/rKyCKyWqBPTGOMwJ17FrJUsxXoMdvczfV4OoSkqrKcNY2ByQP68GY7X2O9L2KAvHHb7d4lLVsw37iy5G3933Eg013Vm/eABnnJbOPpI3nxgXYp5j82ev+8psvosAdxWG5BKA+b7djKhhGUpvCY6r1MsVpay3KU3eRccLsxn+8kERacpT5ieGX+XtM2o1VupqqV69vhDatvU49JCgXVuauGDHqDgHHvCNNNiohazS7kyTtz+96mVOUdm2KCG5we3tiJbXB8RAWIwcbpeDUzu+pHhHuV+ZvYf3gV26cfs18QV4yBx7yKkJY1eSE74I5Ht7y59g09VtYbkt5SeeszhVcEVq4YnoxlE7Sq+Ht4AXj1PPEhdeQqBCVGORnkHMtfS2GtWZ1UKozk8D3kAF8NQrWWsBgYAAMogHBwWDHPUZkmNW0Ka89xh8RKmRlqdo7lmJAk0sKjNenQHsfDB+8CtVGRsrcZ74ziTBeth5Mn1NeZNvGcrvtKZ9WxiQH4hWO7U2Y7gNIEazYozW2R32nEEoIclQ7HsAhlteourRgr3MvQLkmItqDWuMgHplv6wM7LWMgqUY9VwQRJop2g1OQ3uZb4ahs3W7j0/ZDd+pkGWnIYC5V7gkY/QSiBbgjeuD1yM/y6SdRRqttdeCerAfyhUakfaeQeSAecS/w/wBmpS7BXqrjGPaAra7WrVCCWUDoBKW0rhCGUZ6gkjmTs+QbgpIG1ip465kAiuF3MxHXgCQA0z7VwgC9iXwT9oWUakOUQqCOT/CZMVq6syqzBSAQQMnMhaorZRWXrXnqSSf6QKd9xBZh25IBEigLNha2J+k2u5q04a1gWAGR35k2rdKw212DDouSB7yjC/lUqQU9iIA7xmoBfYnEvCsed5ORkKW5MRG7IXeCOcFAf5QKwHFbHa21ep3cH85Ba6bDjHmGT1zmXhrG4Ph7R3KkfykvDdSzAICPlI5J94EUTK7UTzYzK8HaAyMp7nbiSwWH/DO7GMq3H6xBi1fmIDj1BECGzFhFbFzzgY5kShKhnryJpW0lkTeiA9WJ5zEKLrQ3hjcoycZBJgVVAOyryzHjHpJo9PhYzlsfvLmadFp7q7qrdoA8RVLe/pMrUrTcy3DaN2Mj09ZKEzbGANYVT6xOQe4JbkBeY7NNZT0C2r/FW/EgCayqlQx+bGM4lFtiOygKwLdgM8y+uoqOVJDJ8687D7iZn1Fwyd5HfAGOftKDa74UuXAOcE55gbkW++9hauaw3DN1x2wY61ttJqNqouTk8HjtxMqXXK6NkgAjOTgfnNtqLpbajlCm4OtgfAPY8yBalU8EqDutToSPmH1HT7zD4bo5wCwXqcZX85vuO607LNibhtYHhj7iV6jT+Jc7VOChPlABOO0DGih7DjIIGZoTD7cNWwH8II/STpq/ZLv2sE4Y85z7y9VFhGwhsH+HmBr+HGtNPatat4ovpDHt1Y8flMYzqyH04xqFByF4LL6rjv7TR8PV6g6/vG1TyfRWM5/4Z6yjb2dzgAJ5dv0kGxrK9UtQvI3EHbYSAw5x9/vM2r071WKpdbLWGX2joD0/SaAN1wbU1G0dd5cBsfToZtfRHUfDxZpwLhWcFyApVeOCO+D6esgy/AKn/wAyTUXZxWw25z5j9PaRtsS3VM6ANm0jbnHlLcfeatGH0+UG42Vo9pGDydpxic7TXmu0Ox+TzAlQSIEdUP2z+I64UlF6nA9ZcKLdCoZlV0dTtKNkZ9fWZnass212Bz6E/rIlajlhyB3IwZRaDSlviB2/aKQykAjntmQWh9MhtQCzLYXP7vviaAlS0Us6IzOcgE7SF9SfeRNXiK1QZFyM5IwBAzqzjoGDc5Cnp9ZerujHZY/QYTkjP2lbU0h1KlsqcH1P2+snRsWmxibtyrnCHHJ4gaX8d9OS6MgJ5BwPyme23YwzWayRjpiUO+y05rcsOPPg/wBJaz71yUFXPyk8HjsPWAxqH8u1mUg+vb6RWudQ+N7K+ckqD/ISjxijbmrZVHcjr9jL67rHrDU2vj64x9ZRoq0ltild9tgHONuOfvzK7iSCCnhhf3QMmZmYAubNz2DtuOIm3KylGYIRlfQQNYpJBUIWK4BU4BhTUfEXIAcnp14mYWOH22M2B1K+k10XvWrKih1ycsGAJ+p9IEbb7KNUbAreA2QgztOPSZ7LcMSb7M5ycsePtNNltzEEPWF9EXGJS6MARvqL55GeYFu2x6hco3KOmT1lWGHlVHY55hWlnieEtqlH5wuOsdpZX3dEDcFx1gVcMOFO7uTJ0qrh6zgHPBx0PvIHVaizhOmf3RgGU2Xb85yjd/Q/WB0itv8Al1VCcN4rWbh1A6YlBNxwljvnttOM/lI61hUta+YmutVOD3xn+spXUKyEKMuOnEDTY7sSwbBACkhjmMXuVKeId+OmMGY/EFakEecnJE1b1coy+V84xtyD6YkGtHFVD3YbfyiFiCc9zMAyqgsxGcgHtNWrt062Cl1dtnlwGwMzFetunuNdnHQEZyCPaBOwuQDkjC9jx+UoRS5Dr5j3I6y8pYwVVtyp6ZHWRNbVsWUAAE8SiNYcZKq1jdg3GJZYoDqCx5wf9pF3LDL2seMFVTGJBBWyEM5Use+SP5Si8DDFAPvmLeOMAHB/KUgis+S9GGMYMSLmwdfb0gXWAZ22AKAPWR4atyASTwSFzxDcgb9qrFccnHAgVrCqGsXBOUKnkQK6kYBtuQPYzSGsFfPOeCB1lTmsMXBbdj06ywHafEQ+HWRtBHOZBWVdyXdFZQMZ6fnLMK3kSohcBsDp0lbqjnc+3Hq4PMuNyBdq9cYOIEXXwxX4OWDDzbv3ZWXdXLLt9gw/lNKFSuxCfU8SDIrZIzY3Tk8SBeNYyhmycHk46QNpIUeHWcDAIxmBqcqVJKdOMccStq62coqrkjqf6QAEhspwxznIm6m0JpgUct5sEPz+Uys1J67lY9cCV7WAJYAD16g++IFtm9xhPLnp5v7yJ0viUC3KqVHIHQ47/wB5XZsTDJZjPYSyt22gsS2eQc9fWBQ9D4BDIBjoDz9ZOqsGsVh8OzEsD0wOn9Zedu7z8k8j+0iyXKSQuD6AQIs1jsURC248ASTrZWgS4bCDxmCtemT5qlxnORICy2/J27mHG4tz9YDAfbvcsq9n6Z+kE8FQSQLN3Q98yRprcqbrLCAM4Xq/9plcL4wbCpznA7SjY+0q3hHryd3PTtMybmxksG6ccQ3Kl1h3D9oO0jt8UeZv1gStqettzbu2M9TJG5RWO3bJ6R1+KtZPiMDnAEa1kEtuwM84AOPtAra3cpNi7vccy5LkcblG4DsRgiQuHlbw2KuORleGlYe2s76kxkebHT3gNrUzlcg5loK3jghT7jMzm5Dw42kesnXdkbFO09vQwLlVa+FVfTcHwD+crKgknBU+2CI0bYp37j95HbWxyFxz1zmB0Vv2VeGzEgtuJ55OMCW/hbznHkAHJ34l6277G6+Jzk5/WR1Ol1NxR6ADTgj0PHr7zDoorKVMxss8RiMFTziVoptIQgMBznPyiWJS1lyK1ZH0OB95qv0o0xTTofM4DWOpwAfv2EDPq7muwdgVK/KgORjAi0r1NpbGuLHawG4DkZzLTpmvLAamohhwjWDJI6fSKuququxPEQK+A/BbkdpBRZRZkEKtwOBkdfvJ2gbmpI3Ig4sJ+UjrNFfg1Woni2Fz5sBNpAmhBoLLCtdNrNYccthWJ+neBRq76tP8P0pZiXWnwwxHYkn+X85grY3eTTtvrUfKQSZ0tUSLiqU1WEHgMm5gfTBltGo1qVbyPDq6la1Wv+gijC3wy+5UUIwf94DygenJlx+FaHTADW/EBvPVExx9+f5SGo09tu62zT+KzdQXO765mZjR4ng2LZWCMedt3PscZlots0/w8kiu2rA7s7H/AP5EqXRaZd//AMzRR6LUzD85bd8N3KpqvBToAcN/WVH4aUQeICGzzsIxLROnQaPU5A1dSlf3vCYkj6YkbvhmlS5F0+vW8MDnaCNvrkHtKLFo05UpazOvUFMqPuJI7iV27EBB83194EWYk7UuGM4HHBEne6+IxKDcpxkc4Pf6Srw0pqDhLC/zAk8EyThvEsdEwH5YZx169T6wix2R9MpuO47yf0/3lNF1SsFTcgX+HnP94yq17CwcKeuVyP8AeLZh2sLVn0wMSh+MmHUbg2eGXoPaSsrqUtW72Oe5AGDKgDzk9RgY47ybnfcoXCqSAeYRACmrIrVueueZTbZk8cCWbEW6xckt2JMa1YAL4KnpgyoqJsZQN3GehlqqE5zz3x0icnBKLkSslwnlIBMI0PhuCcccZ4lJBXC27k9wM5ldjMduFUlvKMe0kGuR12I5UcB/5wGlDtWzEEqOmcCU2VFDhhJ2PYbh1BzxmP8A7RauwKDk9TiAvAGFIJGOsCVrIZ8k57nAkrFtrArO0EdcsP6ReIHYVjJ3HbugaXuLgMhrGDu4Az+ct0bsfFtsZh+xc8nIJ6dfvMQrqDDeN5A4CjgfWXVKLLiviuRZWV5wAO/Hp0gUMrM42msn/SeJE13biqqrEc+Vh+cuDV0qFWsNwRy2f6SHj2LaqOqIj8fL1ECCV2OrFq846nHSRAZ2x4IJxgZzNA1Q5rTeuD24P/tHayByjvtHbg/zgVpXanVGyeNvJH6xXl1r8y0hvQdZapZTtdiFx5cdTB6mFYe1fIfWBnN9irtY1n2K8iSfUgqgYBlxyB2h4e6sElXA42nqAfSH4MtRWo2ht7FucntiUTpYsNiMCvpJuMfuNyM8cTMNM+cI4J6nBxiHgalCAox7yDS1trVhXFVi54B+YfeQW9q1KMFIzke0zlLKwcnHPYzQNOxrH7TDHgcdfvAjkOwyqZ9TJXada8ZTb9Og+8zsgAKu43k988TTW/iqaLnDBujgZIP9jApym7YN4yOcc/pJ21kjcC1mfRek01pWNLuPiPtzkpwBg9TjmOpq/BNyELYnVC2TzAxUIasnBOeMYIlg1KYYuu5h0B6Rs1hBPm3KPNgZzKPEUtgLjd14gaGtqNFW5fPubGCcY4jNiFQm9xg9SMj7HrKyENdaPgfNjjntAV1jACZPHO4gD7QJXkB87mG1QuGX26ygfu73OPZSMyS5FhdypHPED4rjZvGwQHWOSBZbtz3BiISokm1yGHIAPWSrus443Y65Mkf2gGML65lEPE2fxj04MQs3ZIDcDriWujBVIdGx2HWQCDAf5cnH3gPcq1B9rMB1OeI6yrZbqg6BjwDBaizvztAGCMcR1VGp1BGSzDAHSQDV2V4G1ckepOfeRa21W8pQqemV6fnLRVeFYV3BskjYQTu+0iyuoq8QVu3y7Dnj6nt9IFO9/EPbPBZQP1ltl70lksc4GMD14lbk4cmlA3ByvaS1LFzYwwBu24255x1lAl7IS482G6HBE0DUC3ajKVPQFBlR7TLWovUqx+oXqJq0tiaWwWBVdkwFBOOfcflIL20jUIiugRzkqjnr25kAj3hVBYOO6H06xPqb9S7M6m1j2PA9vpiQqudbGI2q9YPQfMPrIHdp7rGBLJaRx5sA8/XrGtpSk1XBm7Jhug9OJKvV2F9vi4fIJL4Bx25ktKiNqLaNVtYitjW+eMj1gRrqrtp/aJ+HZeQ+4AETIWw2+uxio4yOM+8113Uq4TKV2LkdcgYGc8zKSlg3eJneeFC/rKJ1hxZhWY2AZzWePoYyLSmXswSMgHGcD2hXeWIWn5gu0sV6zXUU01tN9+xnQYCCwFjj2gc9LQ25bFznuDgiJrXR1Vq/KTkkDJxNzPVvNaK67zkknP6ypwxcsa1ZAME1kiBVfbU1BP4cbuRvJyfaRW2utHXwVJbgHGD2MnqLK/D2Jp2GeBk/kRLKakv0r1258Whw+VPOGGP6CA9FYzGtnJKbh9sc5Pp6SVhR9W9aUkVB2G/JIPt7Q0tJPiUq1deMnc7jn3PMuqWpXsX8Tp7ltbBSpjkH15mQjQlp2bWF1h7nqPWRsRKtIFdfCYkkKctnj1l60uUreo7hUAuT1z0yfbMv1ZGBXmlaWJKlD8p6nJ9icSUcvwTe7Np0CGtQMep7/wA5n/D2Di21lXqCeR9p0KK3GnquYJgvuz6Enr+Ur1FltH7R9g3kpYB8rH1yO+P5TVHPVM4QAt5sg9sTRUripwamNfTaO/uJPWLYrI4UPUy5BGSR9TCi22qhSmVbnIHf/oRRUp/DMGKM5OCFYYBHeLUEnTfs6toBxkHmWI9jJYvm279wZsAgH/eFlPi2MSucr/xEOd0CvxywVdzA4xnHWXpaLKW4YNu4AkUeuo7Lt2VwVGP0ly2b7vBqpyGbKJjzE+kC7StZX8Md7M+It7DkZOPCOP5zEuo3WeY7g42kLw2Z0tQlmm09unsCtcLt7qpztJX5f1lC6R2rrfduDtg7l82fb1kBptOLWWsbLWOSWLYVU9TNprfwrtLp9RmqnFljAcZHH9hM1Fla1GqobUwSSfmYjuT7ekkt706RufDS1RuB5yM9B79IFRFi16i3efFfCbq2zjzZ4+wkh8LOorGpbw1sfynkAPnoSP3T+hitt8Jj4SgVtg4HO73lmmub8K7JUBW+QRuOc/nx1gc7UUKGCLWquRwqcf8Aq95Lar3YxUWCZK5POB0M26inTiulrhYQVGy7OT9/p7yGr0WHb9vWMlciwFCB/L9YCVluXDIpsbnYCACfp6TF+3ADMzCz6YxNf4LVqw3aZ9mN24DIx9Zqv0ZGMIRnOFdsY/OBzDXqMKTtsHJGAG/lCmq86jefDRHG0nOAPt+UFoFYCi5MoS3l5wfqJOs2NcLDtvKfukdfY5Eod7MQzcFwSGCt0PXj1kaVewhVIDDDY7sP7yD1K9+dM5CDJKZGUEnpbKxc1hBQgZBboCOhzAR01ngi4YOxuAMZ/SXNUKrRqbkVmAyEB4Yj1xMlqhWO0piwZ4Pf2miu3wtE4NYGywDGOcEdfzgY9WUZvEoXa7E+JWOcH1HtIVGxQE5Ix8uMmaWsD1GwORznIH6SK3OVAbeVxjIY8SixLXppSuw8qQB2YD0kLBmwkpkMTjjvKxTWzg7LWOeCOee0vUXD56c5ORvbA+sCNxFxzUjBSACD6wr37dlqgZPVe0tAcHkoF6nzwdq6nLi1RjjA54gVhE4XxmGOypz+ciQlr4rYWOFyN/IGJPcjg/ta1z3OTK7FrssDKyNcpwNuVGPvAmzMx/aqorQAYYeveNUS59hTxK2ICsVGfuZUVYDzWD6dZt+Fv/2rw/IymtzjvkKWH6gQIXnfZYVULkkZxjcPrKrKlOBYldQAySGHP5GVvUFXPjLYCMEE95JQu0bFViO5HT7QKHqQcgAj1AmrTkgtb5RtXIODncekgym1izWnOcBR0mmpmFbF0DlOSe/sZBjbT3MOUO31J5l9FSU1g3WIxOWFfiZwPfEhWbNQrM2RXnkknEuZ9FX8qLdayjaX4UYPoP6wNKaXxVN6FnCj9wbVA7CUWVWIyW2bAQT5lGQw9DKX1zPeVtUqrLjavCg9jgRZFdeV3MxOCgOcmBKwLtL1qFXGDuz0z1Bmpqayq+E1daAAsSSTn+sgNNcUrYVsCMbA3APviWKGCgVggq3nQ9R7Z9IGNxusOxiB0B4B/SL8K5rNfiZKjdknA4miyukWs1dj2d9qgZ+/rK66LLS3gDLH90jBHvAqo0r3WhEVvMCWZuigdSYJV41wRBWackE42+X1xL2e+nyW7W8XhmVgMgdpFrRW5wytkY6dv6wKvCrSwpWTZWuMnPJEtN2mvDhS1YI8oxkKB/KQZGq8SwYBIGNnpI0I7raBgdOvf/aBY1SDThd64yTuzKaaBZW7hlKqQoPTdN+o0mit2htY9DKD4a7Awz7nPA+0dlfhLXWlFdic5LvtOc9uRA56oxsZMbVxnPqZLxQBxlSABwOZ0n+Hapl3/hLlAGfEVdwx9Jn1Facvajug4D1DH556QMbGzYXLZB4+bGYLUGI2VubPQDM0al0Gnqs2ADJXnnGJp1lXhfDtKS5FttZtdQ2AFLALx+sgwV0qCcnIHVQeR+cptBcnFSjuADmXBVr0ws3k+NYUGG5GAOfoc4+0giZbhhx0HeUVAMo4mmtLEsw42AjuMSWnFt1wRBuCedgB2HWXam5dRaXBDOeMfykGa0LuYszAtyAekjUbF5dV2k9SwJxNf4ZLNJWS6qVLZTv17+khalOksFYTxGwNxbBAJ7CALcVbZ4SOe24ZGPpIWWBjkn6quMSNuosWsrgquMEgDkSjSuxbyoxJOMHiUaDYqDz7vTg7RM2VxgHcPeX2OFQi2vGPeI+A/wAj2AEdMgCBHhkVW28HAxIik78qc49BNNYqqr2rwe+Bn9ZFkrNRYWOT2GMQKylJUnLbs5k1NjVjdtZV43PjIkWBCjcrYxxmSDAnk7TjoBKKwQ/UjcO2ZY5IpAADLn6GRO1A2UyD1PaRVWsbNYO0dxyIEhp1OSqsB7RWablmR9px0IHMdBd+WV045IPWS8PbwWPrnMCAXchUoSwHaNKlUk+YK46DBIMsZCG3KT/SNazY2ADuxnaOsDo3VeDU1zEq7LkADp9Y9Dr2YtlTsChQO5zJtcoorVs2sQSQwzxnmU1432bmFa7RhU5x9szlHRvD+M4VSSlh8w6EY5x9JkvpqubeQWdicfU8iV0nxL02ZKqMbemWPrOiorpo8SziwZBrq5Ix/qPSFZ6tNWqrvVOckFzg+/2ljpprcq1uRWwJIUkE+0pfUeIytdXkFSEBOEQH1J5J+sy6oW1XDSjajkKfIOuOkC17tMtypWt7u3K5G3ImnRXG7UqtWxSgLHPKpjvMKub9QtGxrC/U4zg+v0lz6FNNpfKWO84cKM4+sDp6fV2aqwspPj1gtycKwxjOJxjRuyGLeIuSSM/1jqotZj4Dguay2bHxgCVfiLNOGfUMwY8LtHB94itGoqsrpTzb225ft9JCpzWlTmkuWXhsElevcSWl1iWqTZsUhCQTxk947Lfw+oSmtSpxk/6u4IhFV9lZuss4DDGQD83uBJMtViL4rsDwy8YIHv6yPF1xQ8ZHOVzJLXZYu7YvTyZyVOP5TQhZQFXclrvngMig5/rKsU+O+GtY9wAOPzltduypmsqp29ygww+km5rNzUhhaf4jyCP6QiGa7K8eK5UcgMomS2/T16hqXBJYAYxLbK9PVZttGxR2Un+cga6RYLK7d4znk/3EuJqdF6UEqUY1k+ZAOPyjuuo5WmsBeoBGSPvM5YDgdD3k10tlqlkKH2zgiVKdena5Vbd4QPQkiVipQxL27z2Il1nIWt8bV7Y5kSwOECjb6d/zlZIbFGeAfXqZA2Ky444kXQbm82SvUYlagCxcKucjEC05XBLKue2esp2K4JDDj0l2oU7/ANoiq24jA5lT6ZNoZCOTggHHMBoGXzhuegyY9xZNj+fHTnGJEUgnH7QkdMRml1UMrFT0JPaAgAzEHK4GQYyaWAG9W9imf6wamwKTv359BBrPDVQ+dx52/wAoFdhdTxtA9kEmDv4CKmOR/qiW3cR5ACfSX1Oat7EF3GBtMCDUllzlicjp0x6SVG8b6zgLjOG5/wDaWvd+IXJ+HkbOoWzAP1Ale8bGH4UKM8lWOf6yALLZUFKshHAA/ekPA/E12WFWwgGc9f8AriSQICx86knjLDj7S0AeEA+VHzZ+sChEVgTxgDGD3kim1VCnAxxnkfWRelgTvXCZ4YjrJAWeVNuS3C8Z/KBFdOCc7wD0znkSwUGusP4lljPlQMY4lraR0IWwpZzyUPI/vKbaWQ+G+5QBkkcwL9JdVSWOsDBDWUUAZG49JlrF9mQnI/04JEvfRvTVVapJDpvQemDgj6yFimrbbtTBAJ7YgJRrU8jKxHJyvH6yL6qxR+0o4ByMrz+c0rdcy/s1DYznnkDHJPtBLK1uUCrGOfLk5OIEGXTGyx9uxAocAjA5GePzmcOiKTg2AdOcfnib11hehbv2YGCrI4zkj2xK1TxtN+K8CtK1bBFflP1kFDXqtflpUeuMsZQQW4xjPPA5mh6Q4Ybgq9exOfyldWn2fM7OGIxwP7yiekf8Ow2My8gZIx1+vUR0j8Hc7ah025z5PMT36Su/TbPM9obAx8uQeZfp/Hsr2CqrAOQxYA/n/SBJr9NfUXUMCGLEjOcehjVNMlZsuQMbB5Bt5B9SZW5ZxZS+1c9Qozn6kSm2m5XCVV7x0BIGP5wLK6XFtYD1liSBu95oRUFtSWtUHXlmqYMv/vKmoF2AHrqft4Z4/OFOmaxwihyynJbqeIoep0/hJUXXxS+TwowMH27yq1UXykooYZ4wBLrTl0KFiu/GzHr13e8sfQ6Z8bckbiFPTH1BijnrRU+1A1ZcHklhn7SBwGZVTJHGWcce+JtGVq/D3rXZXnI6Er9COkhqdFVqQr6chbceatzgt7/WWik1MGXdar1fxLG5r6VLYFHJ4JH5yR09614eqxGTGfKMMP7wYPsrDlrAvRSMACBU7hVICkljk4HMdNgNyh1LKqnK5lgoDM37YBN5VSOcDrLVoXSXrktb4gHIHTPMUUrdYFL1rWrk4AUdB9ZDD8YdCcgkKDL7kuotVM1uHPlfHBH2lLeO1LMEQlTyCOMexgDsVpfPysOVwAM+sb7gh3uo3gMoHU46f1lJGotGDQQCc5C5/KXmuzaWbZx1yw7wHWqI9J5G7rtOeMe8svsqWpjtYsvTOB+cx+AzYYYCZ5IIGJYumdiMbsZwDkmAW2acruStxn5vMMSNZL/s61d2Y9Bzn0ioJyylXByRtIx95qpBFLbqSoA+dCRAos0YpzusUMDghefzImn9oDX4m18jgg8kn2mfwjYuKjZnurEyxNPao3qjHHqduPzgMVUm0PhhZu+V+h+8SkG43FKgoYhsHiVlXVxXY7A9R5gQJC1lWzB5rRsD35gabNOjP4fjMqnv1ErXTlE8jKqfKWcjzcyvFGd9TuDuzzz9jNl9aui7nArbAAx1HtAofVpVtrpqVvU5PP0MQ+IFNMaVo8x4LESxadMhDBF3A8YboJQdOhdsO68kjIzIJJbVqFItOLcYDu5IH27TbS6IhsdaglpNZIOT2Ofp0mFaEYWFM8DPI6/eGxLaaCW2h2fIXtyIGxNItbXWKQF2FSM8jkY6yminTpa3hl8uDuOcbV68e+Zs1NJXS3+ESVV9oB9MZP8AKZwp/BL+4MFdx58xxn9JBq09y7wa7Su9fMvTw8d8yHxDVWFLKAg8Nm8NcjBB7/pK79N+H+HFq9ZRY55cKefpOfRl7S7AjapY8yRXbFL201+HTlQNuVGN0y16dxYwXxhW2Qd4DL9M56ytbbKilRtfwMZ4bHBk/H8HftAYZ6McYBzgj8oFb2UotVZV6zzwTJ1oNYVWp9rtgEAZDEcCWU6lnBdbjZ2KMAwP0zNSap9PVUVpO4+XcFx4YzyPbr1gcxAfGfT7ACDtdiMAfX0kqClSPT4mTwTsGAPues0autAzeISFB2gls89+ZnOm20gqSQX+dTkdOOmZaEtda25us69dpJC+k36DWjREOgS3WNlUL/uA95XXRon0lqXWul6OCxCbkBH6zG+n1JtS6kC7A+aps5HuOogaxXZq9LqCbqzYbsvY528bTz+klVedtdgfxRWB5COevBH1zMNbNYlouBTIBYEEcg9efrL/AIZWg1Bq1JPi43KyWDjA9O8aL2RG1qCsWV+IctgDBU9T/wBekWqpV67qrAAquTx2PqPriSWp7aTUuo/7QuDVzgEdcZ9DMussaq25QNp8TO0989v1mcE9ClL6RhqWAUfLZuwVHsO8gv4ajTFXtstY2ZBqTC5A6ZPPP9JGi7TKE8ZLCF8w4GD6c9esVlAZv2LKwA8+/HX3M0i6rWl7Q9tSlTwSp8x9OOn6TVfZbZe4f9vpym5M8MoHB2n29DMtNdf4ipQ9bKCGbYPTr164lmn1F2nsPg+AaucWL8zA9jnp9oGd2uVnc6klFIUclWJ9CDJeOdRuOpqqsZcZLHaxBHXcCIrqa6jnUKWVuAR1Pocw0/hX0tUUUdg/UDHPaBKuxK22U7q1f/7gaR2s+4K6FgDkBsfmDIWaO7S2iy2nxVHK7OVPv7xVNU9jeGldjA7ijZVunYShGm5ULWKdp5Kgeb7RVkEEKrA5xtY/kRL6LV8A2K9iHdhkC7e2encQY1uyrWyMXB2qRjJ/vAg66fUUqtiNWUyOBkiQtXdVUNzkISvm7iQ3Dwt9ZUjOMcggybMPD8z7hwciBQamobevyN0yZLL5yjYB7DtFbgON9ZKA44bmWi6hAVFOSORuP9RKKamuqDUsWABzke/9JWVt3FgQc9ZsRKbfO7CtQcZD5H0kgKdO2Fs3K2CcgjEDCSxABLBR2EEQhAfkQckkZzL2Xxbt2VBHGR04mdmsDujeYd/T7GBbUUKgLuB9D6RvWrqAzYO7OfTAjamuzSV25CkNtODk49cekrsqIIxfVYueitg/kYDNasnPO3nryZr+ChF1b22vsqWtwS3QFlKgfrMFgetgGoOT0xzmbLabtPWEsNYZlDFAc49j7wMygMFQKuMdSTxEtR2ljawUj5VyTELS92GBwOMDgR2PYGBQAKeMekCVVW7zq7bAwHIxiSGsFNjMgYgtuxyo9pfV/wALb1XJPuWPUyuytVxzuBz17QJV/ETa6eNYqheAAMLz7Sp7d+VDpjP7uMj/AGir0wpAa3q58uD2iNYJDOlaKRnzYBMCYRmVWbbjpnvn3mmo7FsdK7Dc6bQR8o9TmYnNRwAm3HXBPMtrscACjeAeD5ukgtp8dCoUheeuRlYy9tV3ktD7vmU85H9JBKrbSV0+61wMluNo9z7Qr09lzeHnfYRz4YP84F5soqurQquM5LKe3ucxvbZ+JJFY8LqFY/L9Jp+H/C9R8RTwUalFr+d7WHA9ZPW/DdLpH2U/FKbmC8oeM/Q9P1gYzZWis6spVzhkJ6e4lGpTS10qlOosYZ3bAp8p9szp1fDNyrvdemcsAFx/OYWq0tVjD8QdRZXyAqHbj6nGYDahbkpYMwO3aQO5+kgdPZUFZWVlx5ST/OVtaDqA+79m2Cq4IwRNuquwrVJhqt+9T65A4kFhWuy82UsBvr3hCuQFPv8AXMgy7KBZWu7acW1ueG9CP5TR8O034w2Uqu1tPpy9RzjnPQj7kflM9qeKoYAsrjaVHX/riQaVsqC16jQtdo7AcGvxOP8A2mhfi2pswmsVCc4F6Abh9R0M5Hh0W21o2mIA4awkgqAMyzT6rVIy2VoDU/VXXIP9pR0Ly11FiW+GO/iVAAkdORgTJq7UOrWy5qWUqEIYEYXGMcS+/U0a+pggbS60HJUnyP3IBPQ+x4mQXstJFdrIcZ2kcZ75zIJXfDDqdz6SsXNXZsKJhcLjgc9cczHX8N1THelYOM4rDjcZ1kps176da9pO/eQo2k+pyOIrKUO1mvWwF8i48MPY+piji16eynVJqab9tdfWxjhqz6MPX+c365XtT8VoavCs/wC9PQgfxL6KfTtmBuOo1ps3LXeT6YDf+8iHCancjGi0Z8yDcjexEUYa0dWJAYkcEMfaSL2Npj4gbgceXI9po1YpZG/CNg2H/hk9G4yAT24/WQSq8qEav7Fh/eWiiq1ktKunHcjtC2xGOQAADkECTZMhiU4yTlWGBNHg016dUsUtc5DZHStf7wMzefRkM4sGQfL1ErNYcoV3AsSuDxg/9GWpQ1j+Rhtz+kv8NvCYOw6DapPAIPBgQ1qKloq06jNOFY5+c9zmZHawZVgynPQy8q6tub9O8sKm+vGAxHJUnmUYnZriA2Qx4ypxF+IOAMMxXjPeajbbUPDraoB+CFr/AEz1MgNKMEDwwwOCBzgwM5u3MCSVbpnGDLqtS1C5WzPPK+oh+BsNnVCPTdgyN+latlK0tt/5wQfvKNPjonKBcHnAOCMyLOOGLqwPaULXXc4VvKcY80iqLUcKocA4O4cQN1S15AFir22jGMyCAOxYuEYEjf8Au8THkbdoVQe23PEuS7ZUFBwO+RA7BC/h0cDzAMuD15OZmNe6v/hBbCR0YnP+8ttsW1RltpzkhTx/vIVk1rhLmHOeOJma3XS0mopp26U12NtbfY+OrY4+3WVa1m0tYCE7DcVyo3EkDvMe3ao2vyT5mPJkySVIW0Jk7gducH1k3yVB7rtRYabiw48rYwAZei20oBY2dowC3OB6TKNJRuAs1OqfuSGABl9VemrLHwrLT2JcZH5xFrTpLF8bebmIJJPlAJ9B/wBektVKa7bWtbbWAdu1sFz6TCign532k5KNjEqvRWbopC5KgLx95OSpV2V+MtgDLZnkEdR6ZkXUs+LAScZClOkoat61UWLvyA3DEke026bw1rzuyzjDK+Rj6GWFA8Gupf2GVxwGGM88yDXNqWUIBWa+QHOFx6Ziyu9ga8gdsyWlFLFmtUhQp5JPXtzJCoWoiYOfEZBnNY8u4+8qL7uRfsBGCh+WdBb6rqgBbsbIwFXhcemZC3Tm97HLbgOQFwCfzgrklWcn9ijsepU4GJHO5w2ChUdR1msoKGVjpxjpyZVY4c/IM+02zTDM/PU4546yuyxwwZ1JB9R1kzYtFg24cY54xGbHsQKcFB2MrNK7TqhRqR5HUNj0k6QFZWZRlfWR8TaVViBxgYh+J8K4ttyCMbSAQYA6EknDEeokDWQeSwx64MFtZrBXUxwxyQyYUfeMXoHZQN3YbTj7+8gaqjBs2KPTiMacsONpJ9pSxKWGsuN2e3pNN1SGmqxXGQTuAPb1gZ7cnDMrnHcwqZ0J2pYG4YHGRkSx6G3l0yUUA5PIgb7lVnwNnyEkDAMCeW1NpezyuARu6ZmYo1e3NbA+zZBEvN9rAMKkKjoMYyYrHsGQQx2jsYEVSy6soi7V6ksAP1kRSzHaLdOQDzmwCRLJhWZ9nfAPJ+0i7dcWMxHYiBI6W0MPKuzPsf5Rmg6dgzuA3XCg5P5yCm8N5q+MZz0moG2wbfDsdeuNxIECCGqxMvX5h1cnGfyjLceXhhzkkkxoqPcyVhdoHLEkKBKHwrtuG5du0EZgFq+IuGZGYA9VGRExHlBwwCAc+uJJKlcbhWWwO3eWJpeSxqxx8pPP5ZgVF69gAzwO3IltVvgFbEXLYOwHHU/vRIniEYUCtQWKrx9j9Yn2eOhZfN1IUZAgX16tqLwxd1RcZweD7fSUF7HvycFByqucZH17yNtZtHUEE5HaJaMMqAkY5wMkk/SBvsfd8NtoQEmq1XG4ZxkHImE2MUG8ckdD6S5LnQBW8ik4c469cZ/OVahGY+JWfKAM9RAlTS5Vyj7cjBOYloXxXL6gIxBIb3+0huvpO+psqR8u7+knssDp4igFxkKcZX8oFn4Z69Oy/iUdrWAG08/eB0twUeE43ABSVfAb7HrKEsRgVJYBfMxGeOZeynccsQEHBxnPpzANMlwOGClx0BwMnPrHfXfQrFq0AYnGLASJWSTjdcNvUjbJF2HgsQVryAW6nH1gUbCMMxBTvmPSCt7ttzX7VGQaRyT95darJaf2niADgAkkfWKxkr8PcjO1gzweAR26SiFdbi/fhtwyN7Y4+4ivZSACqhuuQeT9ZfU5c81KB6nt+clYLMAAAkHHBHEgxCwLgodrjqC2ABJoyW82FgAcgr3+sbZD4GcjnG7+krSoHcyKpHfiUXvqw+VrUjHQkf2k69UEbaRmtwQ/qPQ/aUk18bUHH1HMm2EULllHqO/5wIvqAH2naV7+XkxeIePCsCMT055kkdcgGxPoxg+la3DLhh/p7SCR1TbGduSOACcYHc4ElorBbqaltRXSxvDAIyBn36iTb4d4OnXUfNWWYMnQ/nI1g0aisU1JWCdxJJJx94E1tWuolE20EEZXGfTGe0uOrrt0zb7BjACsWyf95kpt06oVZPIwwVZ+PtI1NTyu0MpG0ZXkfSSCddLLg+Iu3qAp6H1xLPAqFpJZ1UAliBjPHaZyhIXDFiCMKDjP3ltq4UoLlGdrYYnnI7SjO1dPhYZSHz0J6/fMkEWirf5ABz5nHP0iszuG5dqk8Ej+cg1Yzh8H0IlAWRyW8NPUE8xix9pCHkdiOv3kTjcVZnBH7vXEk3iabzFNynAyBn3gTq1LV5azchbPl5I/KWUah8Fma3PpkgSollYhnVT3Td7StGdX2BgTjkHOIGw2OFJS5h3Kv1P3lZ1TlGDlGH+sc/nKlWyolhaFXAJGf0kvHpqC5AZu+GJGfXEkDXll3qW3EAMOkq1ARbzWGKjdk7gCvTiWV2M9qAZ2WtwX6nH0kw9S3MmWewNnOM/WUZCQQPKcdysdasLa3FbOV9ek2PZSUautcrYQbLCuSMemIj5lCBnVVOQTgfaQSpG+yy7BQDgKBkdfWFela29rnBQDJ5bk47ZH5SD+KtYQEqrnkNzn3ltaEVkCwHsR7QH8LNdVOqt1NJIVeA4yOo7QRatTW1dQVWznCgLkd8enSSOnanTYQsVsfJXrgD+mSJjrQVXr5GcBfMAJBpN4Z2qcvQlqEEWdiOn9pSj200hLl8Wg9ABkD+0lfSlooa1jjkEk/kD6S/VaNE0VWosAS20bvDUYwo6N9/SBjp8FKt673rJ3AD93joZnpQAXXCwgLxkj1l5pNNQLUknGT6jjjMVKMUJZThcbiT3+koWnq1F+mresBmqbHPAI6yxlau1UJHuTzgHtJVWbbj4lmayNoA6LFqVW5c1KcK21j1A+8guRlb9kT+xA3cgDaR395bZbnRVhSyq5LEHkegAmf4fUWUVd78oo2+h9f1mqrVhbtq+AKQwVSR6cZ9PeIKyxFiZfw/EAyHIIOfUTRsVlW+hCrIQAq8qW9fYSDsN523/OT8gAOfcmatPYBXVtUbqV3lj1bHfHfmZVRqvh5FDtcnhtY2Sw6k/xY7dek5lmmvWjxK7C6nlWHUAGdKm4aq4tc1oLE7TuwSx+sldqA+mFK1YSo+U4yQvvFHPFtxore7WP4qtldxywHQgEzTRrb7GNd11YAOd/gKzY9uO8BbV+H8O1VsqzkZGSPcekq/Dip9ylRlfK4PY9DiX9E7tUFrbw61BU5BtPLD7dDI3Xo7It9KhsBwgYsQfTI/lmQGmVhl2ttzyABlffMtbT1FWd2L7TjCAcn/r0j4MttVuUZUDVNkg459xzIujoroh3b/NkYP2lhRmVgjWCsnJ3A4EaVuqkYqYDnkDEqK9OhW1nXDbULAhcHJ4/rKXYLYHZApB4bIzn7S4I3iOyAKpHm2DIiTTKzFty7UOTx0+0otWxdTUQzoSBlSD3ir3791W9XI/eA/n0xJ6itbreUPiIMEqQFx9AJSKbA2Kkew9zjpILtU15Qtv8Pd8ybiBn1Er3pa9QY7dgALsc4idLFwp3kvzkZMm1WKfDrV855ypG77yiJsWpdpYsqHIYDjMgVNljL4LIBgl24EtWvVNydOyhBy7EEc/aNsGsGt2Vj8wPKn7QKEavxQllm3zZPfn1g9niW+HYCMqeR+csrzj9otIA67e8tFa2gMKzgnoR/KBWLG1AYodzDkqwwf8AeU84y1bD3AMsrr8O0PSjpaORkkgwsdXv3qhUjnGSfygZt5ZCNi2LnI7Y/ONLExsao5z1UibQDYSCAMqeo9pQ9diry2eOAYFfiIBjLADsSIA+IrFWwqjuep9BLldzimzaQRnBAOOOnMK6xa/m2sqrgFfLk/TMCvTWtTcWUBgAcgdTI+C9mpKVDczHjK8mSvbaygNhh3HAAmyrTGmsNSw8R/3881rjn7mBm3toAUrA8c8O6k4X2Hv7x22qrIjNhgmck55itABARgRjkGW24Fhzg5449PeBkfU9MMrD0GDK/wATX1wc+0m61+JxWqE98gj8padKj7cafav8XIECp9UtQVSGzjdke8F1tJXG189OcES4ad2fata2EnkEg4+8tHw0sFJrRVwTuLhRxAzfiKURH22V9QWABBkHtGqfFaPYO2Fl+atPSytUxrs7MO/YyJ/aVbXsKp0woC4/KALUqEeI1asP3GYZg1+mKsrByD1Afyyv8BSyM1WsUsoztdCM/eRWq1qwSqEHgjAyIGwfEMaNdLUaVqzkrg8/XME1GoUMtOpSlX4YIACZifTBG2uliHrkcxChrHVFs555YbTA6aaK9QLE3HvusU4juGqDqbToSB/HiYVNrUYR2dq//wAfymRzY6jC2Fcdl/tA9LrdfqBpaaxfprGI86Gv5PcHrOdfqdVqKFqOoWzaCDlRlh9eszCi2sVvdyjcleh9pF9Su5UrTaAMZAyT/aBZXp9tm536DhMY/WbdmNOckqijduboe3X7zDUL3sQsM188kEZmjUW+JXWMeVPKQOmB3kHc+EWeHXq/Dyt29QLAM4BI/QnH6zO9dY1V5RXqLKLNu7jPp9Qf0lvwiyivXirxCEt2V2AjGdynH6kflOeyv+NvoNrq5tZFOON3cfeQbSgs1mka5F/D6lC7heMEAg/TnEpbD16evdtR1JVlPXHczNQbq7Ep1DsCchbD7/7ylKrihS87GrJCkNgHviQWMEqbzlsHg7sMD9JrsFBqossrBqs+bJ83pu47juOkhZWz/D6NRUqhskNzw+f5HtMP4v8A7IaWDFlY7B7HqJR6D4ai/D9LfZU4sdx4dJfrt6sfpjE5mpPgDLrU62AFwj5Gf6GZrLba9StGRlRgFux7j7yxr01G6lkKs3RT1+n1EB06cPp1v8T9qPMlR7/9ekixJAYBQrPtYDk9JJ2qXZ4lpRgOAw7ROtdwU12oFRsqo7esiuhWm7SrqEFWDu8So15wR0x9pSPw1hNyeHXe/KsCCo98THpbr9Nm6u1WIyMA9Ce5EypYWLptCupxgjI+wiDUFrYotKgXAYdDnB9xIGtq2PCsSx3MO/2isIWsivdUdmSa/lJ9/SZWV6WU6jKh+jZyD95pHTrIGnL27A/QL1b9On3km/DFAbQjrnnaPMJzVqrGbEfYRjO1uv5Qao7gzWoUIzy2GgbLKksG5a3VVbaGOQCT2k009SKDcWLdh6zG5scqRc79wCczaqpVXvv5YjgAniQTFa1gNWijPQ4wZEadQuBpwxPcNiZrPiDny11Hj/VI0fEMOfErK9jjmPovarTsq77VrfoxJLL+YlOsqrqzySRyCpypEtRqggaki1iPkLbcj7iD2fh0O+nHPQqePvKMjjLBUdxuGeTkRCltnktRs9i2MTaNQloKYVTYB04P0lJrBq4OMdeMwKUVAV8dApzIshLMajkA4HfMkRYMAJ4insZAhHOdjJk9CCJRmOpU9j+cY1K/6vzlBpcfun8pHw29J0Gv8Uv8Tj7w/FDtY0x7G9IbW9IG4av/AO60l+L/APvH8pz9piwYHS/FkdLR9xGNY/8A4imczkwyYiOr+Ls7WKYDWW+qzlAmGTEHVGsuz2z9ZL8dd0K/rORuI7x7m9TC12BrrQP+HJr8QtPG0gTjKzd2MsW8gg56SFdJ9VvbDnAHaNb6+gMwfis9QD9ojqB2UQjqG6opt2gHufWC20qhAAJPcnpOX+Kz1UGHjof3BCOp4te7LebAwP7yv9kbAzecL03HmYPHrz8mIeOn8P6xB0DYuOOAeozkSI2geUAHOcjr7iYfFr/1R+Knq0kxXTS4owfCu4GBvXIH27ydmo8S12cg5AAyoM5XjL2doeL/APcMTB0LrGesKG4A4AOAIkufwRU67lGTnPeYPFPa2S8Vh/3kTEbXz49bgl9gGAT04khp0saoOQVc4ckA7feYPGbs4i8d/wCJYiuhfpBVfgPlQuMjEg2k8Mqrk4ILZ7n2mPx3PcR/inI7GIN1ieKVdxkYA29/z9JLbZ4dqMyjAJGDkfSc8ap/QfnJfiXx0H5xBtVLbWSoYSsnkk9TjqZZVUAg3uoGPMw44nNGrc8Y/WS/Fkfun845K7CaqtKSNPV51Y4xjdtx1mJksss6WYJ+dj1EzJr2TOwMMjBxD8ezfMWMclab6dTVQEddte7ccsM57Sj9qh43EMMA+sj+MXGMn34h+KryDzx7RCkRaNtidUwRzz9prouYXAltr487gc4mYatQpAYgHqMQGqQd/wBI5StJ1LLYwa1yp5BJHIiUoUPhWsDyTl+olI1yMcNhl/hYcSDWUOoDNwOmOMRytaqmaxsPlKgMseCTA1+JlhUxAwBhxkyk6kMoHiYxwD3lqaupKyqgbyMM5POPQeknJVHiU1p1K84OPMcehMupalqCUXzA8BgcDPtKWurO7ArBJ6gYMhsRstvYE9w0sKkmhtB8Ui0jOScAAmWOoG3ejg467TK2QOmzxGx+ctVsLgnI24iaVCwB8bbhu7scgZJkLQWvKqxZV8q8y9zXZwa1x9SZFQotDNWpA6YJGJJpWdEC+LvUr7k9ee06DU1Wrb4tjsUVdwAGBwOSZTTbbSrItrbCScMAcSyu+wh1LLyOcqPN7RNKzK+MCkrwMA9SfvIPkAZKVlhg88gzVlQDgKp6+UASsJwTivJ6eWBUNQCjIjvkjqBLKLUbdu3FABkN0zIshYAOfKDnA6SKBq7mZKlK9txzKL7bRjNS1qccuKxgfSVX22ad307bg5IzZ0/L85Yl1ofDHYrHqB0/2mm521FVdroGas7G8gycdD+X8pBBLbvD1CWNlcK6FjxxwR+RMhUXe3CXUjIz5sDPbAlLIz2Z2FgOxwB9JcqsbFcogKg7O+D/ANGQW13ZT9jYhXbtOwc5+8oU13XN4hNajncOuPaIjw3YNYuN3DAcD6esspw+9BXvVucuuzPvnMDPWKWLqrnGcDA59eue81OfCZyr2NkeV+ADK1o/aErqKwA2fINxzLLA5ratNOzBurshDH07cCBWvjcF04+bJ5yDLLbrGLeXwQo5C+nbnrIKdSK2rapAx+Uv39pWPxpsINYPGMLgyiIprJFllRc5zkNtMkbdt+9clWHQn/rMKq7/AA33VLuxgB3Ax+srKFbFLioeg8Qf0zILr66tQFxXwoxmtxn7gzJZUlZOXtC9gwzNa4RdwsrAbsMkH2JxxB0FlHTDngAcsff6SimoJZpaw5sYZIz2AB6D85DFQvRURic4GGH9pa1FlIqAUuRwAe//AFmRsO9C3h4OSwI4II9YEqHTx6VsQAq+VfPHXpFdaBcwtrqco3JGR+shpGLamlCmQzce8T1qzsVG2vMC2g7KsGrIs549PSSUWXsG45Hc94V2Oa1xWHHp7Su64ps8XTmv908nH1kVpCgqfEYsxGFKngYlKKK9O58NtwON7+g64Emz6TYitpXC9itmCPsZClzZaiupwr7VyecehgT1mo2FFKjFaBO/DfMfyzKfFNp27yH3cA8Z9ZZZ+2utfKAb2IByRyfrIis2OqeChYkAFSf6wL/hyWXX2tdfjT6cZvO0cjso9z0knvv+I6p9TaqLTX5iPRR0Al1y216Y6aivxkqfLMi58R++T3xKVceCyWU+DbawXyqOg9fvj8oFT6mu9NtgrXqdwJ3E/U8StdTUVFaeJgj5Xx5jFZSrWE7RvB5DArj8+P1gyIATZWwLcZNZx+YgIBSAdgZvTdxmWhn22VgKQR/DkBvWV1YtcJUEXb+9jge59I3C10tVT1yGZwMk+mPSUTreyotsbykFK+fzlDVsayCVUY/ePWQXUkA4PmOBuPJgrAOXZl3Y2gN1gSYHwtyMTgFSW4mii+3/AIamtywAAbP3irRSpRxgYzhumJc4RFKIq+IBk+p+kg3aZmNT36yvdgEUg+o6sT1wJRqGFNAYruYn5QduByck/wDXSZVve5qkexgDlWPZeJMWWsD4aAhTk5/eOMcepkgoF73FlGmHOCOgH6zQtthCAVUkAEAeIoGD26ypdPqQ4KUshHXI4/WRGkdiBYaVHTaSuf0lFh8bT7j4OQTtbBJUy6iz9j+xtqqQttIasYzFTp6a0PiaypHHy7Dn+olps0aqN1vjE85Kj+mZBTZvDFbrdgzglaeM/XMTBFG+uzeV/wBGD/OSv1lAcuaWb0Dt5SPoJXRqSzKadPSQG8oZc8/U5z9IGvT02WkCvxCxGRsTPMkdJq6rGfUPTWT+4SA33EnX8Q1hIRn8DHIIUKD7YlFt9T2br3LAHnHDf8pEoLAS7LSqFgcbmYhfsB/eF6ahNOrWuoA6qrkYHTOJX49dhax9wJ8mNgIA6YGIv2K0la3r4PmUsRuHuMyCGnur3LvewAHnDE5z04lmQthTdeuOcs+MD6Z/rKWq2ZIUKSQRiDFiR5rHbI4ClpQrHJ4Fh3HoG5gLdOmPGrs245xgc/WXBXBQ37LGA+UgKQPr3lttVLszpgFuW3NxmQYTaLG/ZJWwzgAnMtVxtwygWDnaPSRsWssdxYN6qBtJ+0Rv3WVsorcAYZUbBIxjOPWUNNU6kFDWTnu2D/ObP821B0/4cMyAnpuBB+/Wc9NITlh5gOg2cwFFOVr3HeWzz0BgaUId8tnd0wx4EpsJsGPIoBwfUH+0jYM2ZXIx3AiTbZawB8yjOYEEUNZY7+G7MP4ekg1aZUllAfIHp7TpW0O9YOQqnoSeR9Zmt0zqAm4EgjgcQMrMpCqtZZgeDj9IDVHexevOcgjOOZYWuDOquEznjMrdSyDeoz1LCBKlWsIbCgg5AzkmM6VbGLDpnJyOcwYGt1L4Vmwv0En4e2orkr5jjB59/tAr8N6cBHKk+gEurpLn9pY2Txk5JMr3JWA45IPynMVlzeFW6cHGSD3OYGtVp0+W3Fq/3do/nK/2DuXVjvY8B+3rj+0sr1C1XuppV9LbyQDk8+nuJTdpvDZQreLWxyrDjiANu52IWXpvxnMqKJaw3oqlfUEAy4lqmKqz7M8AHtA7jWUuqda25HmgVeEOC6429/UeksWtd2xNpyOVPBjoapaR+xyynjeTx+Rlr6lyCXTyk/uDA/vApfSvgbDZV2+biRKtWF8UrYpPJ6ETQ6lLLcbbdp28cmVIuP2qrmvOGP8AcQBXBCWK2GDFQcfp95fVqLQrZVkGcLtGCf6QR7iipUyqTltvA+ky3WkKS9hfHYdFMCu06hNzneWVhgp3+oggtLKbCa1fk5OCJqGosuoGXO3oAO3EVYpLA2rS+RjAOGz68QLSrJpQwfxwnTByT7yoqzNUNNWbA/7pGW+hE6FFFOn+FNqbX3W2E11VjoMdWM2J8VdfhjNWoSxshVVMYXPLE/pIMhrGlpVbtjasgKdp4qC8jOOrfymf4wT/AJhfZU9apawsBOc8gEY/ObV+Hj4hpxboSqkYNtbNgAdzntMo26zwwhzZXWEVf4scce/SBZ8SsFq0ak2pbvTDiscK46gZHfOfrmQNTWaTfXYisCuC5ypHv6Si1tiLU+5NrFvOveU15exwVJDc5qbj7iBdQHTVMqj8O/S6sjdWx9h+sL6kL+K9YUsw2uoKo/PPtn7zZVr3sSs6Z1Gorr8pZAWZPv3mZdXbWGuHmR+LEYZQn3HvIMmp0Ti4fiTZWTycrnr0OZXeG09jVhmuH8RH5YM7Wlqr19LJQW3Kp26c89uit6exnKGjdVa1F8StfmwCCPqO0oVeo0zqfxK24Bw3Ruvf1EuZK9K4WmxmDkGssOZGmqqw+AKQXsbBezJIxzgS3U1tZYrKSc+RML0A7yKxazTG2/xaVKseo7Z9oUaayxwMZIAJJPOJLV0L4atnIYnKnPk7dpJNOKtCzNdhnbhRn094EVqvJtssTbYx4wcSdaWoux6g9bdVY8fWLzuioSxyBz3g99lBVAN5A4XqB95UZL1Sl/8AgOuOM9hIljjwrF37ua8TX+I1VhbKMit1yOMRHwjYp2EHGA444/pKFQ4rBztNijkdxLlzeWHzMVyBnBEx2aeqh+rAjsRnj6y1XNbKU1Kop6B1/riQIpYVLB1yOq9zLG05upW01o1vTAOD7fWOlrQrFcPk5z1BmnSA6y1gKeRyoTqTjp7xott0lXi2aEbRsoBRsZ3MMk/oT+Uyv41VIrtP4jTWdAx5H0PrNjEq9dx8r1nJ+v0lTWVrqmVaiUdQ4B4CZGf0wZlXP1CIjJdVuAOPt7RNl2CobEI8wK+h9ZrS0isFfKt4IUH09ZqWo0rTVaQNiFnXuz7eB9siKMN2ntpoWzxK7MjOASpHPfErH4koHO9aycbhZmX13MtmHsVcgnzdz6yWqvK04RevdTwJc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20180329_130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C6438-F376-4B6D-96A9-D5E3AE0E5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Koistinen Variance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6D0EBF-15A1-4A9F-9923-33FAD1F78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Property Description: W ½ NW ¼ less Block 1 Jensen Addition Section 24, Township 114N, Range 53W 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Hayti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Township)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Variance: Shelterbelt Setback Requirements (5.18)</a:t>
            </a:r>
          </a:p>
        </p:txBody>
      </p:sp>
    </p:spTree>
    <p:extLst>
      <p:ext uri="{BB962C8B-B14F-4D97-AF65-F5344CB8AC3E}">
        <p14:creationId xmlns="" xmlns:p14="http://schemas.microsoft.com/office/powerpoint/2010/main" val="187017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istine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32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N1DISTRICT\2018\042318 PCBOA MEETING\April PCBOA Pics\IMG_7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koistinen insert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4800"/>
            <a:ext cx="1441938" cy="27432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15229238">
            <a:off x="-39495" y="3812910"/>
            <a:ext cx="600331" cy="3686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384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N1DISTRICT\2018\042318 PCBOA MEETING\April PCBOA Pics\IMG_7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koistinen insert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1321777" cy="25146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10800000">
            <a:off x="-228600" y="4191000"/>
            <a:ext cx="7620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821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TN1DISTRICT\2018\042318 PCBOA MEETING\April PCBOA Pics\IMG_7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koistinen insert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95800"/>
            <a:ext cx="1241669" cy="23622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10800000">
            <a:off x="228600" y="5029200"/>
            <a:ext cx="368808" cy="3322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198827-DA00-4AC6-9BF8-5D4C4BF5A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Roe Conditional Use and Variance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F67E149-E42C-43EE-BAB2-A0AF52DEB2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Property Description: SE ¼ Section 27-Township 115N-Range 54W (Oxford Township)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Conditional Use: Class B CAFO (3.04.04.9)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Variance: Required Setback and Separation Distances (5.25.05.6)</a:t>
            </a:r>
          </a:p>
        </p:txBody>
      </p:sp>
    </p:spTree>
    <p:extLst>
      <p:ext uri="{BB962C8B-B14F-4D97-AF65-F5344CB8AC3E}">
        <p14:creationId xmlns="" xmlns:p14="http://schemas.microsoft.com/office/powerpoint/2010/main" val="146744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TN1DISTRICT\2018\042318 PCBOA MEETING\Staff Report\roe over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208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612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Koistinen Variance</vt:lpstr>
      <vt:lpstr>Slide 4</vt:lpstr>
      <vt:lpstr>Slide 5</vt:lpstr>
      <vt:lpstr>Slide 6</vt:lpstr>
      <vt:lpstr>Slide 7</vt:lpstr>
      <vt:lpstr>Roe Conditional Use and Variance</vt:lpstr>
      <vt:lpstr>Slide 9</vt:lpstr>
      <vt:lpstr>Slide 10</vt:lpstr>
      <vt:lpstr>Slide 11</vt:lpstr>
      <vt:lpstr>Slide 12</vt:lpstr>
      <vt:lpstr>Slide 13</vt:lpstr>
      <vt:lpstr>Slide 14</vt:lpstr>
      <vt:lpstr>Plat: North Bay 11th Addition</vt:lpstr>
      <vt:lpstr>Slide 16</vt:lpstr>
      <vt:lpstr>Plat: Lot 7 of Railroad Addition</vt:lpstr>
      <vt:lpstr>Slide 18</vt:lpstr>
      <vt:lpstr>Board Discussion: Accessory Agricultural Housing 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Nealon</dc:creator>
  <cp:lastModifiedBy>Thomas Nealon</cp:lastModifiedBy>
  <cp:revision>7</cp:revision>
  <dcterms:created xsi:type="dcterms:W3CDTF">2018-04-17T19:17:27Z</dcterms:created>
  <dcterms:modified xsi:type="dcterms:W3CDTF">2018-04-23T21:17:22Z</dcterms:modified>
</cp:coreProperties>
</file>