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2D5B3-ED62-4E65-895B-04E0576EAFFC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9072-D57F-4068-9677-A836F102ED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65247-3797-4612-9892-E8FD9EC528B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81B37-2131-421A-B9D7-A53D7DCB4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75EE5-8B2B-4502-95EA-A4099A9587A4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E788F0-078F-4760-8ED8-28412C5BE04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make a Map: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Valuation using your local </a:t>
            </a:r>
            <a:r>
              <a:rPr lang="en-US" dirty="0" err="1" smtClean="0"/>
              <a:t>cama</a:t>
            </a:r>
            <a:r>
              <a:rPr lang="en-US" dirty="0" smtClean="0"/>
              <a:t> database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 View – Scale Property</a:t>
            </a:r>
            <a:endParaRPr lang="en-US" dirty="0"/>
          </a:p>
        </p:txBody>
      </p:sp>
      <p:pic>
        <p:nvPicPr>
          <p:cNvPr id="4" name="Content Placeholder 3" descr="Scale_proper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04185"/>
            <a:ext cx="7696200" cy="4793782"/>
          </a:xfrm>
        </p:spPr>
      </p:pic>
      <p:sp>
        <p:nvSpPr>
          <p:cNvPr id="5" name="TextBox 4"/>
          <p:cNvSpPr txBox="1"/>
          <p:nvPr/>
        </p:nvSpPr>
        <p:spPr>
          <a:xfrm>
            <a:off x="762000" y="4267200"/>
            <a:ext cx="99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Double Click on Scale bar to bring up Scale properties</a:t>
            </a:r>
          </a:p>
          <a:p>
            <a:pPr algn="r">
              <a:buFont typeface="Arial" pitchFamily="34" charset="0"/>
              <a:buChar char="•"/>
            </a:pPr>
            <a:endParaRPr lang="en-US" sz="800" i="1" dirty="0" smtClean="0"/>
          </a:p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Single Click on Scale bar to highlight it and mover it around the map (Light blue box will show what you have selected)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098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Many options to play with when it comes to the Scale Bar</a:t>
            </a:r>
          </a:p>
          <a:p>
            <a:pPr algn="r"/>
            <a:endParaRPr lang="en-US" sz="800" i="1" dirty="0" smtClean="0"/>
          </a:p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I suggest playing around or find one that you like and use the default)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4343400"/>
            <a:ext cx="26670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 – Legend</a:t>
            </a:r>
            <a:endParaRPr lang="en-US" dirty="0"/>
          </a:p>
        </p:txBody>
      </p:sp>
      <p:pic>
        <p:nvPicPr>
          <p:cNvPr id="4" name="Content Placeholder 3" descr="InsetEle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1362075" cy="2571750"/>
          </a:xfrm>
          <a:ln w="12700">
            <a:noFill/>
          </a:ln>
        </p:spPr>
      </p:pic>
      <p:pic>
        <p:nvPicPr>
          <p:cNvPr id="5" name="Picture 4" descr="Lege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828800"/>
            <a:ext cx="3175051" cy="2371725"/>
          </a:xfrm>
          <a:prstGeom prst="rect">
            <a:avLst/>
          </a:prstGeom>
        </p:spPr>
      </p:pic>
      <p:pic>
        <p:nvPicPr>
          <p:cNvPr id="6" name="Picture 5" descr="Legen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828800"/>
            <a:ext cx="3175051" cy="2371725"/>
          </a:xfrm>
          <a:prstGeom prst="rect">
            <a:avLst/>
          </a:prstGeom>
        </p:spPr>
      </p:pic>
      <p:pic>
        <p:nvPicPr>
          <p:cNvPr id="7" name="Picture 6" descr="Legen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4495800"/>
            <a:ext cx="4557713" cy="21892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76400" y="28194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4000" y="28194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43400" y="3962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01000" y="3962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6781800" y="4267200"/>
            <a:ext cx="1447800" cy="6858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62200" y="60960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91000" y="64008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Layout View – Legend Properties</a:t>
            </a:r>
            <a:endParaRPr lang="en-US" dirty="0"/>
          </a:p>
        </p:txBody>
      </p:sp>
      <p:pic>
        <p:nvPicPr>
          <p:cNvPr id="4" name="Content Placeholder 3" descr="Legend-Proper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232276" cy="438943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209800" y="2971800"/>
            <a:ext cx="1219200" cy="2286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 – Finalized Map</a:t>
            </a:r>
            <a:endParaRPr lang="en-US" dirty="0"/>
          </a:p>
        </p:txBody>
      </p:sp>
      <p:pic>
        <p:nvPicPr>
          <p:cNvPr id="4" name="Content Placeholder 3" descr="Layout-final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6405820" cy="4866529"/>
          </a:xfrm>
        </p:spPr>
      </p:pic>
      <p:sp>
        <p:nvSpPr>
          <p:cNvPr id="5" name="TextBox 4"/>
          <p:cNvSpPr txBox="1"/>
          <p:nvPr/>
        </p:nvSpPr>
        <p:spPr>
          <a:xfrm>
            <a:off x="7848600" y="3352800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You can also add:</a:t>
            </a:r>
          </a:p>
          <a:p>
            <a:pPr>
              <a:buFont typeface="Arial" pitchFamily="34" charset="0"/>
              <a:buChar char="•"/>
            </a:pPr>
            <a:r>
              <a:rPr lang="en-US" sz="1100" i="1" dirty="0" smtClean="0"/>
              <a:t>North Arrow</a:t>
            </a:r>
          </a:p>
          <a:p>
            <a:pPr>
              <a:buFont typeface="Arial" pitchFamily="34" charset="0"/>
              <a:buChar char="•"/>
            </a:pPr>
            <a:r>
              <a:rPr lang="en-US" sz="1100" i="1" dirty="0" smtClean="0"/>
              <a:t>Disclaimer</a:t>
            </a:r>
          </a:p>
          <a:p>
            <a:pPr>
              <a:buFont typeface="Arial" pitchFamily="34" charset="0"/>
              <a:buChar char="•"/>
            </a:pPr>
            <a:r>
              <a:rPr lang="en-US" sz="1100" i="1" dirty="0" smtClean="0"/>
              <a:t>Logo</a:t>
            </a:r>
          </a:p>
          <a:p>
            <a:r>
              <a:rPr lang="en-US" sz="1050" i="1" dirty="0" smtClean="0"/>
              <a:t>You do this by using the same process as all other elements added in the insert tab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 is to add your data	</a:t>
            </a:r>
            <a:endParaRPr lang="en-US" dirty="0"/>
          </a:p>
        </p:txBody>
      </p:sp>
      <p:pic>
        <p:nvPicPr>
          <p:cNvPr id="11" name="Picture 10" descr="Adding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1" y="2354928"/>
            <a:ext cx="5943600" cy="3600687"/>
          </a:xfrm>
          <a:prstGeom prst="rect">
            <a:avLst/>
          </a:prstGeom>
        </p:spPr>
      </p:pic>
      <p:pic>
        <p:nvPicPr>
          <p:cNvPr id="18" name="Picture 17" descr="add-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343400"/>
            <a:ext cx="3357563" cy="22361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 descr="standard-tool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981200"/>
            <a:ext cx="5743575" cy="466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 descr="TableofCont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495800"/>
            <a:ext cx="1831235" cy="21478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Oval 20"/>
          <p:cNvSpPr/>
          <p:nvPr/>
        </p:nvSpPr>
        <p:spPr>
          <a:xfrm>
            <a:off x="5105400" y="21336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04800" y="3505200"/>
            <a:ext cx="76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5"/>
          </p:cNvCxnSpPr>
          <p:nvPr/>
        </p:nvCxnSpPr>
        <p:spPr>
          <a:xfrm>
            <a:off x="5430604" y="2458804"/>
            <a:ext cx="970196" cy="1884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Step – Link Data</a:t>
            </a:r>
            <a:endParaRPr lang="en-US" dirty="0"/>
          </a:p>
        </p:txBody>
      </p:sp>
      <p:pic>
        <p:nvPicPr>
          <p:cNvPr id="4" name="Content Placeholder 3" descr="RightClickJoin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5714999" cy="4378569"/>
          </a:xfrm>
        </p:spPr>
      </p:pic>
      <p:pic>
        <p:nvPicPr>
          <p:cNvPr id="5" name="Picture 4" descr="Join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514600"/>
            <a:ext cx="2781553" cy="40386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cxnSp>
        <p:nvCxnSpPr>
          <p:cNvPr id="7" name="Elbow Connector 6"/>
          <p:cNvCxnSpPr/>
          <p:nvPr/>
        </p:nvCxnSpPr>
        <p:spPr>
          <a:xfrm flipV="1">
            <a:off x="4572000" y="2590800"/>
            <a:ext cx="14478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Symbology</a:t>
            </a:r>
            <a:r>
              <a:rPr lang="en-US" dirty="0" smtClean="0"/>
              <a:t> of your Data</a:t>
            </a:r>
            <a:endParaRPr lang="en-US" dirty="0"/>
          </a:p>
        </p:txBody>
      </p:sp>
      <p:pic>
        <p:nvPicPr>
          <p:cNvPr id="4" name="Content Placeholder 3" descr="RighClickProper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2844800" cy="3733800"/>
          </a:xfrm>
        </p:spPr>
      </p:pic>
      <p:pic>
        <p:nvPicPr>
          <p:cNvPr id="5" name="Picture 4" descr="SymbologyT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09800"/>
            <a:ext cx="5311647" cy="4176886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2743200" y="2667000"/>
            <a:ext cx="3200400" cy="2438400"/>
          </a:xfrm>
          <a:prstGeom prst="bentConnector3">
            <a:avLst>
              <a:gd name="adj1" fmla="val 10856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10000" y="31242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2971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6019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*Value (F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900" dirty="0" smtClean="0"/>
              <a:t>1) will vary from county to county. You will use the field that has your assessed value or whatever </a:t>
            </a:r>
            <a:r>
              <a:rPr lang="en-US" sz="900" dirty="0" err="1" smtClean="0"/>
              <a:t>cama</a:t>
            </a:r>
            <a:r>
              <a:rPr lang="en-US" sz="900" dirty="0" smtClean="0"/>
              <a:t> information you are wanting to make (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</a:t>
            </a:r>
            <a:endParaRPr lang="en-US" dirty="0"/>
          </a:p>
        </p:txBody>
      </p:sp>
      <p:pic>
        <p:nvPicPr>
          <p:cNvPr id="4" name="Content Placeholder 3" descr="Layout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7779864" cy="4713112"/>
          </a:xfrm>
        </p:spPr>
      </p:pic>
      <p:pic>
        <p:nvPicPr>
          <p:cNvPr id="5" name="Picture 4" descr="Zoomed in on DataView Layout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2229450" cy="159067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524000" y="5562600"/>
            <a:ext cx="152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47800" y="5257800"/>
            <a:ext cx="15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 – Print Setup</a:t>
            </a:r>
            <a:endParaRPr lang="en-US" dirty="0"/>
          </a:p>
        </p:txBody>
      </p:sp>
      <p:pic>
        <p:nvPicPr>
          <p:cNvPr id="4" name="Content Placeholder 3" descr="FilePrintPage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240810" cy="4267201"/>
          </a:xfrm>
        </p:spPr>
      </p:pic>
      <p:pic>
        <p:nvPicPr>
          <p:cNvPr id="5" name="Picture 4" descr="Print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3934557" cy="42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 – Insert </a:t>
            </a:r>
            <a:r>
              <a:rPr lang="en-US" dirty="0" smtClean="0"/>
              <a:t>Title / Text</a:t>
            </a:r>
            <a:endParaRPr lang="en-US" dirty="0"/>
          </a:p>
        </p:txBody>
      </p:sp>
      <p:pic>
        <p:nvPicPr>
          <p:cNvPr id="4" name="Content Placeholder 3" descr="InsetEle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1" y="2743200"/>
            <a:ext cx="1967406" cy="3714682"/>
          </a:xfrm>
        </p:spPr>
      </p:pic>
      <p:pic>
        <p:nvPicPr>
          <p:cNvPr id="5" name="Picture 4" descr="File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6191250" cy="723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2133600"/>
            <a:ext cx="609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setTi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276600"/>
            <a:ext cx="3200400" cy="11906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667000" y="3505200"/>
            <a:ext cx="1524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Layout View – Text Property</a:t>
            </a:r>
            <a:endParaRPr lang="en-US" dirty="0"/>
          </a:p>
        </p:txBody>
      </p:sp>
      <p:pic>
        <p:nvPicPr>
          <p:cNvPr id="7" name="Content Placeholder 6" descr="ChangeText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6187991" cy="4729312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1295400" y="2286000"/>
            <a:ext cx="9906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29000" y="4267200"/>
            <a:ext cx="7620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057400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Double Click on Text to bring up text properties</a:t>
            </a:r>
          </a:p>
          <a:p>
            <a:pPr algn="r">
              <a:buFont typeface="Arial" pitchFamily="34" charset="0"/>
              <a:buChar char="•"/>
            </a:pPr>
            <a:endParaRPr lang="en-US" sz="800" i="1" dirty="0" smtClean="0"/>
          </a:p>
          <a:p>
            <a:pPr algn="r">
              <a:buFont typeface="Arial" pitchFamily="34" charset="0"/>
              <a:buChar char="•"/>
            </a:pPr>
            <a:r>
              <a:rPr lang="en-US" sz="800" i="1" dirty="0" smtClean="0"/>
              <a:t>Single Click on text to highlight it and mover it around the map (Light blue box will show what you have selected)</a:t>
            </a:r>
          </a:p>
          <a:p>
            <a:pPr algn="r">
              <a:buFont typeface="Arial" pitchFamily="34" charset="0"/>
              <a:buChar char="•"/>
            </a:pP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View – Insert Scale</a:t>
            </a:r>
            <a:endParaRPr lang="en-US" dirty="0"/>
          </a:p>
        </p:txBody>
      </p:sp>
      <p:pic>
        <p:nvPicPr>
          <p:cNvPr id="7" name="Content Placeholder 6" descr="InsetEle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4999"/>
            <a:ext cx="1981200" cy="3740727"/>
          </a:xfrm>
        </p:spPr>
      </p:pic>
      <p:pic>
        <p:nvPicPr>
          <p:cNvPr id="8" name="Picture 7" descr="Scal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33600"/>
            <a:ext cx="4267200" cy="3784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676400" y="4191000"/>
            <a:ext cx="21336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705600" y="5562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225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How to make a Map:</vt:lpstr>
      <vt:lpstr>First Step is to add your data </vt:lpstr>
      <vt:lpstr>Second Step – Link Data</vt:lpstr>
      <vt:lpstr>Symbology of your Data</vt:lpstr>
      <vt:lpstr>Layout View</vt:lpstr>
      <vt:lpstr>Layout View – Print Setup</vt:lpstr>
      <vt:lpstr>Layout View – Insert Title / Text</vt:lpstr>
      <vt:lpstr>Layout View – Text Property</vt:lpstr>
      <vt:lpstr>Layout View – Insert Scale</vt:lpstr>
      <vt:lpstr>Layout View – Scale Property</vt:lpstr>
      <vt:lpstr>Layout View – Legend</vt:lpstr>
      <vt:lpstr>Layout View – Legend Properties</vt:lpstr>
      <vt:lpstr>Layout View – Finalized 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 and Maintain Splits</dc:title>
  <dc:creator>Travis Acklin</dc:creator>
  <cp:lastModifiedBy>Travis Acklin</cp:lastModifiedBy>
  <cp:revision>39</cp:revision>
  <dcterms:created xsi:type="dcterms:W3CDTF">2014-07-01T17:14:57Z</dcterms:created>
  <dcterms:modified xsi:type="dcterms:W3CDTF">2014-08-04T14:57:17Z</dcterms:modified>
</cp:coreProperties>
</file>